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58" r:id="rId3"/>
    <p:sldId id="340" r:id="rId4"/>
    <p:sldId id="272" r:id="rId5"/>
    <p:sldId id="273" r:id="rId6"/>
    <p:sldId id="274" r:id="rId7"/>
    <p:sldId id="275" r:id="rId8"/>
    <p:sldId id="269" r:id="rId9"/>
    <p:sldId id="271" r:id="rId10"/>
    <p:sldId id="267" r:id="rId11"/>
    <p:sldId id="315" r:id="rId12"/>
    <p:sldId id="316" r:id="rId13"/>
    <p:sldId id="278" r:id="rId14"/>
    <p:sldId id="265" r:id="rId15"/>
    <p:sldId id="338" r:id="rId16"/>
    <p:sldId id="339"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090"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rley, V Brennan CIV USN CNIC WASHINGTON DC (USA)" userId="389c6cdf-6a0e-438c-b287-80857c4a7bb4" providerId="ADAL" clId="{F8B7F9D0-CF8A-4A78-9704-5B6FE972A17B}"/>
    <pc:docChg chg="modSld">
      <pc:chgData name="Hurley, V Brennan CIV USN CNIC WASHINGTON DC (USA)" userId="389c6cdf-6a0e-438c-b287-80857c4a7bb4" providerId="ADAL" clId="{F8B7F9D0-CF8A-4A78-9704-5B6FE972A17B}" dt="2024-10-15T14:59:55.983" v="0" actId="20577"/>
      <pc:docMkLst>
        <pc:docMk/>
      </pc:docMkLst>
      <pc:sldChg chg="modSp mod">
        <pc:chgData name="Hurley, V Brennan CIV USN CNIC WASHINGTON DC (USA)" userId="389c6cdf-6a0e-438c-b287-80857c4a7bb4" providerId="ADAL" clId="{F8B7F9D0-CF8A-4A78-9704-5B6FE972A17B}" dt="2024-10-15T14:59:55.983" v="0" actId="20577"/>
        <pc:sldMkLst>
          <pc:docMk/>
          <pc:sldMk cId="3443682041" sldId="339"/>
        </pc:sldMkLst>
        <pc:spChg chg="mod">
          <ac:chgData name="Hurley, V Brennan CIV USN CNIC WASHINGTON DC (USA)" userId="389c6cdf-6a0e-438c-b287-80857c4a7bb4" providerId="ADAL" clId="{F8B7F9D0-CF8A-4A78-9704-5B6FE972A17B}" dt="2024-10-15T14:59:55.983" v="0" actId="20577"/>
          <ac:spMkLst>
            <pc:docMk/>
            <pc:sldMk cId="3443682041" sldId="339"/>
            <ac:spMk id="2" creationId="{F48C35B2-D364-6418-316F-41845A709E83}"/>
          </ac:spMkLst>
        </pc:spChg>
      </pc:sldChg>
    </pc:docChg>
  </pc:docChgLst>
  <pc:docChgLst>
    <pc:chgData name="Hurley, V Brennan CIV USN CNIC WASHINGTON DC (USA)" userId="389c6cdf-6a0e-438c-b287-80857c4a7bb4" providerId="ADAL" clId="{06261A35-E161-4631-8491-CD3A19F5A3AF}"/>
    <pc:docChg chg="custSel modSld">
      <pc:chgData name="Hurley, V Brennan CIV USN CNIC WASHINGTON DC (USA)" userId="389c6cdf-6a0e-438c-b287-80857c4a7bb4" providerId="ADAL" clId="{06261A35-E161-4631-8491-CD3A19F5A3AF}" dt="2024-10-04T18:36:58.726" v="3" actId="1076"/>
      <pc:docMkLst>
        <pc:docMk/>
      </pc:docMkLst>
      <pc:sldChg chg="addSp delSp modSp mod">
        <pc:chgData name="Hurley, V Brennan CIV USN CNIC WASHINGTON DC (USA)" userId="389c6cdf-6a0e-438c-b287-80857c4a7bb4" providerId="ADAL" clId="{06261A35-E161-4631-8491-CD3A19F5A3AF}" dt="2024-10-04T18:36:58.726" v="3" actId="1076"/>
        <pc:sldMkLst>
          <pc:docMk/>
          <pc:sldMk cId="2868434783" sldId="340"/>
        </pc:sldMkLst>
        <pc:spChg chg="add mod">
          <ac:chgData name="Hurley, V Brennan CIV USN CNIC WASHINGTON DC (USA)" userId="389c6cdf-6a0e-438c-b287-80857c4a7bb4" providerId="ADAL" clId="{06261A35-E161-4631-8491-CD3A19F5A3AF}" dt="2024-10-04T18:36:58.726" v="3" actId="1076"/>
          <ac:spMkLst>
            <pc:docMk/>
            <pc:sldMk cId="2868434783" sldId="340"/>
            <ac:spMk id="3" creationId="{A879E1CB-E7F1-2D03-1C81-908E4998D5F0}"/>
          </ac:spMkLst>
        </pc:spChg>
        <pc:spChg chg="mod">
          <ac:chgData name="Hurley, V Brennan CIV USN CNIC WASHINGTON DC (USA)" userId="389c6cdf-6a0e-438c-b287-80857c4a7bb4" providerId="ADAL" clId="{06261A35-E161-4631-8491-CD3A19F5A3AF}" dt="2024-10-04T18:36:40.855" v="0" actId="1076"/>
          <ac:spMkLst>
            <pc:docMk/>
            <pc:sldMk cId="2868434783" sldId="340"/>
            <ac:spMk id="9" creationId="{423CCB13-B665-19DF-B0D7-A12000EE6461}"/>
          </ac:spMkLst>
        </pc:spChg>
        <pc:cxnChg chg="del">
          <ac:chgData name="Hurley, V Brennan CIV USN CNIC WASHINGTON DC (USA)" userId="389c6cdf-6a0e-438c-b287-80857c4a7bb4" providerId="ADAL" clId="{06261A35-E161-4631-8491-CD3A19F5A3AF}" dt="2024-10-04T18:36:44.679" v="1" actId="21"/>
          <ac:cxnSpMkLst>
            <pc:docMk/>
            <pc:sldMk cId="2868434783" sldId="340"/>
            <ac:cxnSpMk id="10" creationId="{90CBBEC2-CC94-692C-BAF0-3E59111F7BC3}"/>
          </ac:cxnSpMkLst>
        </pc:cxnChg>
      </pc:sldChg>
    </pc:docChg>
  </pc:docChgLst>
  <pc:docChgLst>
    <pc:chgData name="Hurley, V Brennan CIV USN CNIC WASHINGTON DC (USA)" userId="389c6cdf-6a0e-438c-b287-80857c4a7bb4" providerId="ADAL" clId="{83EA73FE-B42D-47E1-9480-D8A468431411}"/>
    <pc:docChg chg="undo custSel modSld">
      <pc:chgData name="Hurley, V Brennan CIV USN CNIC WASHINGTON DC (USA)" userId="389c6cdf-6a0e-438c-b287-80857c4a7bb4" providerId="ADAL" clId="{83EA73FE-B42D-47E1-9480-D8A468431411}" dt="2024-10-03T19:46:03.477" v="938"/>
      <pc:docMkLst>
        <pc:docMk/>
      </pc:docMkLst>
      <pc:sldChg chg="modSp mod">
        <pc:chgData name="Hurley, V Brennan CIV USN CNIC WASHINGTON DC (USA)" userId="389c6cdf-6a0e-438c-b287-80857c4a7bb4" providerId="ADAL" clId="{83EA73FE-B42D-47E1-9480-D8A468431411}" dt="2024-10-03T19:02:05.407" v="156" actId="255"/>
        <pc:sldMkLst>
          <pc:docMk/>
          <pc:sldMk cId="0" sldId="257"/>
        </pc:sldMkLst>
        <pc:spChg chg="mod">
          <ac:chgData name="Hurley, V Brennan CIV USN CNIC WASHINGTON DC (USA)" userId="389c6cdf-6a0e-438c-b287-80857c4a7bb4" providerId="ADAL" clId="{83EA73FE-B42D-47E1-9480-D8A468431411}" dt="2024-10-03T19:02:05.407" v="156" actId="255"/>
          <ac:spMkLst>
            <pc:docMk/>
            <pc:sldMk cId="0" sldId="257"/>
            <ac:spMk id="7170" creationId="{00000000-0000-0000-0000-000000000000}"/>
          </ac:spMkLst>
        </pc:spChg>
      </pc:sldChg>
      <pc:sldChg chg="modSp mod">
        <pc:chgData name="Hurley, V Brennan CIV USN CNIC WASHINGTON DC (USA)" userId="389c6cdf-6a0e-438c-b287-80857c4a7bb4" providerId="ADAL" clId="{83EA73FE-B42D-47E1-9480-D8A468431411}" dt="2024-10-03T19:01:39.540" v="155" actId="113"/>
        <pc:sldMkLst>
          <pc:docMk/>
          <pc:sldMk cId="0" sldId="258"/>
        </pc:sldMkLst>
        <pc:spChg chg="mod">
          <ac:chgData name="Hurley, V Brennan CIV USN CNIC WASHINGTON DC (USA)" userId="389c6cdf-6a0e-438c-b287-80857c4a7bb4" providerId="ADAL" clId="{83EA73FE-B42D-47E1-9480-D8A468431411}" dt="2024-10-03T19:01:39.540" v="155" actId="113"/>
          <ac:spMkLst>
            <pc:docMk/>
            <pc:sldMk cId="0" sldId="258"/>
            <ac:spMk id="8195" creationId="{00000000-0000-0000-0000-000000000000}"/>
          </ac:spMkLst>
        </pc:spChg>
        <pc:spChg chg="mod">
          <ac:chgData name="Hurley, V Brennan CIV USN CNIC WASHINGTON DC (USA)" userId="389c6cdf-6a0e-438c-b287-80857c4a7bb4" providerId="ADAL" clId="{83EA73FE-B42D-47E1-9480-D8A468431411}" dt="2024-10-03T18:51:08.736" v="85" actId="14100"/>
          <ac:spMkLst>
            <pc:docMk/>
            <pc:sldMk cId="0" sldId="258"/>
            <ac:spMk id="8196" creationId="{00000000-0000-0000-0000-000000000000}"/>
          </ac:spMkLst>
        </pc:spChg>
      </pc:sldChg>
      <pc:sldChg chg="modSp mod">
        <pc:chgData name="Hurley, V Brennan CIV USN CNIC WASHINGTON DC (USA)" userId="389c6cdf-6a0e-438c-b287-80857c4a7bb4" providerId="ADAL" clId="{83EA73FE-B42D-47E1-9480-D8A468431411}" dt="2024-10-03T19:04:40.540" v="187" actId="5793"/>
        <pc:sldMkLst>
          <pc:docMk/>
          <pc:sldMk cId="0" sldId="265"/>
        </pc:sldMkLst>
        <pc:spChg chg="mod">
          <ac:chgData name="Hurley, V Brennan CIV USN CNIC WASHINGTON DC (USA)" userId="389c6cdf-6a0e-438c-b287-80857c4a7bb4" providerId="ADAL" clId="{83EA73FE-B42D-47E1-9480-D8A468431411}" dt="2024-10-03T19:04:20.157" v="183" actId="113"/>
          <ac:spMkLst>
            <pc:docMk/>
            <pc:sldMk cId="0" sldId="265"/>
            <ac:spMk id="17411" creationId="{00000000-0000-0000-0000-000000000000}"/>
          </ac:spMkLst>
        </pc:spChg>
        <pc:spChg chg="mod">
          <ac:chgData name="Hurley, V Brennan CIV USN CNIC WASHINGTON DC (USA)" userId="389c6cdf-6a0e-438c-b287-80857c4a7bb4" providerId="ADAL" clId="{83EA73FE-B42D-47E1-9480-D8A468431411}" dt="2024-10-03T19:04:40.540" v="187" actId="5793"/>
          <ac:spMkLst>
            <pc:docMk/>
            <pc:sldMk cId="0" sldId="265"/>
            <ac:spMk id="17412" creationId="{00000000-0000-0000-0000-000000000000}"/>
          </ac:spMkLst>
        </pc:spChg>
      </pc:sldChg>
      <pc:sldChg chg="modSp mod">
        <pc:chgData name="Hurley, V Brennan CIV USN CNIC WASHINGTON DC (USA)" userId="389c6cdf-6a0e-438c-b287-80857c4a7bb4" providerId="ADAL" clId="{83EA73FE-B42D-47E1-9480-D8A468431411}" dt="2024-10-03T19:03:57.740" v="182" actId="2711"/>
        <pc:sldMkLst>
          <pc:docMk/>
          <pc:sldMk cId="0" sldId="267"/>
        </pc:sldMkLst>
        <pc:spChg chg="mod">
          <ac:chgData name="Hurley, V Brennan CIV USN CNIC WASHINGTON DC (USA)" userId="389c6cdf-6a0e-438c-b287-80857c4a7bb4" providerId="ADAL" clId="{83EA73FE-B42D-47E1-9480-D8A468431411}" dt="2024-10-03T19:03:57.740" v="182" actId="2711"/>
          <ac:spMkLst>
            <pc:docMk/>
            <pc:sldMk cId="0" sldId="267"/>
            <ac:spMk id="15363" creationId="{00000000-0000-0000-0000-000000000000}"/>
          </ac:spMkLst>
        </pc:spChg>
        <pc:spChg chg="mod">
          <ac:chgData name="Hurley, V Brennan CIV USN CNIC WASHINGTON DC (USA)" userId="389c6cdf-6a0e-438c-b287-80857c4a7bb4" providerId="ADAL" clId="{83EA73FE-B42D-47E1-9480-D8A468431411}" dt="2024-10-03T18:56:58.469" v="120" actId="14100"/>
          <ac:spMkLst>
            <pc:docMk/>
            <pc:sldMk cId="0" sldId="267"/>
            <ac:spMk id="15364" creationId="{00000000-0000-0000-0000-000000000000}"/>
          </ac:spMkLst>
        </pc:spChg>
      </pc:sldChg>
      <pc:sldChg chg="modSp mod">
        <pc:chgData name="Hurley, V Brennan CIV USN CNIC WASHINGTON DC (USA)" userId="389c6cdf-6a0e-438c-b287-80857c4a7bb4" providerId="ADAL" clId="{83EA73FE-B42D-47E1-9480-D8A468431411}" dt="2024-10-03T19:02:54.334" v="170" actId="113"/>
        <pc:sldMkLst>
          <pc:docMk/>
          <pc:sldMk cId="0" sldId="269"/>
        </pc:sldMkLst>
        <pc:spChg chg="mod">
          <ac:chgData name="Hurley, V Brennan CIV USN CNIC WASHINGTON DC (USA)" userId="389c6cdf-6a0e-438c-b287-80857c4a7bb4" providerId="ADAL" clId="{83EA73FE-B42D-47E1-9480-D8A468431411}" dt="2024-10-03T19:02:54.334" v="170" actId="113"/>
          <ac:spMkLst>
            <pc:docMk/>
            <pc:sldMk cId="0" sldId="269"/>
            <ac:spMk id="19458" creationId="{00000000-0000-0000-0000-000000000000}"/>
          </ac:spMkLst>
        </pc:spChg>
        <pc:spChg chg="mod">
          <ac:chgData name="Hurley, V Brennan CIV USN CNIC WASHINGTON DC (USA)" userId="389c6cdf-6a0e-438c-b287-80857c4a7bb4" providerId="ADAL" clId="{83EA73FE-B42D-47E1-9480-D8A468431411}" dt="2024-10-03T18:54:47.866" v="110" actId="5793"/>
          <ac:spMkLst>
            <pc:docMk/>
            <pc:sldMk cId="0" sldId="269"/>
            <ac:spMk id="19459" creationId="{00000000-0000-0000-0000-000000000000}"/>
          </ac:spMkLst>
        </pc:spChg>
      </pc:sldChg>
      <pc:sldChg chg="modSp mod">
        <pc:chgData name="Hurley, V Brennan CIV USN CNIC WASHINGTON DC (USA)" userId="389c6cdf-6a0e-438c-b287-80857c4a7bb4" providerId="ADAL" clId="{83EA73FE-B42D-47E1-9480-D8A468431411}" dt="2024-10-03T19:03:43.011" v="180" actId="2711"/>
        <pc:sldMkLst>
          <pc:docMk/>
          <pc:sldMk cId="0" sldId="271"/>
        </pc:sldMkLst>
        <pc:spChg chg="mod">
          <ac:chgData name="Hurley, V Brennan CIV USN CNIC WASHINGTON DC (USA)" userId="389c6cdf-6a0e-438c-b287-80857c4a7bb4" providerId="ADAL" clId="{83EA73FE-B42D-47E1-9480-D8A468431411}" dt="2024-10-03T19:03:29.953" v="179" actId="20577"/>
          <ac:spMkLst>
            <pc:docMk/>
            <pc:sldMk cId="0" sldId="271"/>
            <ac:spMk id="10242" creationId="{00000000-0000-0000-0000-000000000000}"/>
          </ac:spMkLst>
        </pc:spChg>
        <pc:spChg chg="mod">
          <ac:chgData name="Hurley, V Brennan CIV USN CNIC WASHINGTON DC (USA)" userId="389c6cdf-6a0e-438c-b287-80857c4a7bb4" providerId="ADAL" clId="{83EA73FE-B42D-47E1-9480-D8A468431411}" dt="2024-10-03T19:03:43.011" v="180" actId="2711"/>
          <ac:spMkLst>
            <pc:docMk/>
            <pc:sldMk cId="0" sldId="271"/>
            <ac:spMk id="10243" creationId="{00000000-0000-0000-0000-000000000000}"/>
          </ac:spMkLst>
        </pc:spChg>
      </pc:sldChg>
      <pc:sldChg chg="modSp mod">
        <pc:chgData name="Hurley, V Brennan CIV USN CNIC WASHINGTON DC (USA)" userId="389c6cdf-6a0e-438c-b287-80857c4a7bb4" providerId="ADAL" clId="{83EA73FE-B42D-47E1-9480-D8A468431411}" dt="2024-10-03T19:01:29.212" v="154" actId="113"/>
        <pc:sldMkLst>
          <pc:docMk/>
          <pc:sldMk cId="0" sldId="272"/>
        </pc:sldMkLst>
        <pc:spChg chg="mod">
          <ac:chgData name="Hurley, V Brennan CIV USN CNIC WASHINGTON DC (USA)" userId="389c6cdf-6a0e-438c-b287-80857c4a7bb4" providerId="ADAL" clId="{83EA73FE-B42D-47E1-9480-D8A468431411}" dt="2024-10-03T19:01:29.212" v="154" actId="113"/>
          <ac:spMkLst>
            <pc:docMk/>
            <pc:sldMk cId="0" sldId="272"/>
            <ac:spMk id="11266" creationId="{00000000-0000-0000-0000-000000000000}"/>
          </ac:spMkLst>
        </pc:spChg>
        <pc:spChg chg="mod">
          <ac:chgData name="Hurley, V Brennan CIV USN CNIC WASHINGTON DC (USA)" userId="389c6cdf-6a0e-438c-b287-80857c4a7bb4" providerId="ADAL" clId="{83EA73FE-B42D-47E1-9480-D8A468431411}" dt="2024-10-03T18:36:22.262" v="41" actId="14100"/>
          <ac:spMkLst>
            <pc:docMk/>
            <pc:sldMk cId="0" sldId="272"/>
            <ac:spMk id="11267" creationId="{00000000-0000-0000-0000-000000000000}"/>
          </ac:spMkLst>
        </pc:spChg>
      </pc:sldChg>
      <pc:sldChg chg="modSp mod">
        <pc:chgData name="Hurley, V Brennan CIV USN CNIC WASHINGTON DC (USA)" userId="389c6cdf-6a0e-438c-b287-80857c4a7bb4" providerId="ADAL" clId="{83EA73FE-B42D-47E1-9480-D8A468431411}" dt="2024-10-03T19:01:20.907" v="153" actId="113"/>
        <pc:sldMkLst>
          <pc:docMk/>
          <pc:sldMk cId="0" sldId="273"/>
        </pc:sldMkLst>
        <pc:spChg chg="mod">
          <ac:chgData name="Hurley, V Brennan CIV USN CNIC WASHINGTON DC (USA)" userId="389c6cdf-6a0e-438c-b287-80857c4a7bb4" providerId="ADAL" clId="{83EA73FE-B42D-47E1-9480-D8A468431411}" dt="2024-10-03T19:01:20.907" v="153" actId="113"/>
          <ac:spMkLst>
            <pc:docMk/>
            <pc:sldMk cId="0" sldId="273"/>
            <ac:spMk id="12290" creationId="{00000000-0000-0000-0000-000000000000}"/>
          </ac:spMkLst>
        </pc:spChg>
        <pc:spChg chg="mod">
          <ac:chgData name="Hurley, V Brennan CIV USN CNIC WASHINGTON DC (USA)" userId="389c6cdf-6a0e-438c-b287-80857c4a7bb4" providerId="ADAL" clId="{83EA73FE-B42D-47E1-9480-D8A468431411}" dt="2024-10-03T18:44:00.183" v="83" actId="5793"/>
          <ac:spMkLst>
            <pc:docMk/>
            <pc:sldMk cId="0" sldId="273"/>
            <ac:spMk id="12291" creationId="{00000000-0000-0000-0000-000000000000}"/>
          </ac:spMkLst>
        </pc:spChg>
      </pc:sldChg>
      <pc:sldChg chg="modSp mod">
        <pc:chgData name="Hurley, V Brennan CIV USN CNIC WASHINGTON DC (USA)" userId="389c6cdf-6a0e-438c-b287-80857c4a7bb4" providerId="ADAL" clId="{83EA73FE-B42D-47E1-9480-D8A468431411}" dt="2024-10-03T19:02:21.996" v="157" actId="113"/>
        <pc:sldMkLst>
          <pc:docMk/>
          <pc:sldMk cId="0" sldId="274"/>
        </pc:sldMkLst>
        <pc:spChg chg="mod">
          <ac:chgData name="Hurley, V Brennan CIV USN CNIC WASHINGTON DC (USA)" userId="389c6cdf-6a0e-438c-b287-80857c4a7bb4" providerId="ADAL" clId="{83EA73FE-B42D-47E1-9480-D8A468431411}" dt="2024-10-03T19:02:21.996" v="157" actId="113"/>
          <ac:spMkLst>
            <pc:docMk/>
            <pc:sldMk cId="0" sldId="274"/>
            <ac:spMk id="13314" creationId="{00000000-0000-0000-0000-000000000000}"/>
          </ac:spMkLst>
        </pc:spChg>
        <pc:spChg chg="mod">
          <ac:chgData name="Hurley, V Brennan CIV USN CNIC WASHINGTON DC (USA)" userId="389c6cdf-6a0e-438c-b287-80857c4a7bb4" providerId="ADAL" clId="{83EA73FE-B42D-47E1-9480-D8A468431411}" dt="2024-10-03T18:42:03.349" v="71" actId="1076"/>
          <ac:spMkLst>
            <pc:docMk/>
            <pc:sldMk cId="0" sldId="274"/>
            <ac:spMk id="13315" creationId="{00000000-0000-0000-0000-000000000000}"/>
          </ac:spMkLst>
        </pc:spChg>
      </pc:sldChg>
      <pc:sldChg chg="modSp mod">
        <pc:chgData name="Hurley, V Brennan CIV USN CNIC WASHINGTON DC (USA)" userId="389c6cdf-6a0e-438c-b287-80857c4a7bb4" providerId="ADAL" clId="{83EA73FE-B42D-47E1-9480-D8A468431411}" dt="2024-10-03T19:02:27.279" v="158" actId="113"/>
        <pc:sldMkLst>
          <pc:docMk/>
          <pc:sldMk cId="0" sldId="275"/>
        </pc:sldMkLst>
        <pc:spChg chg="mod">
          <ac:chgData name="Hurley, V Brennan CIV USN CNIC WASHINGTON DC (USA)" userId="389c6cdf-6a0e-438c-b287-80857c4a7bb4" providerId="ADAL" clId="{83EA73FE-B42D-47E1-9480-D8A468431411}" dt="2024-10-03T19:02:27.279" v="158" actId="113"/>
          <ac:spMkLst>
            <pc:docMk/>
            <pc:sldMk cId="0" sldId="275"/>
            <ac:spMk id="14338" creationId="{00000000-0000-0000-0000-000000000000}"/>
          </ac:spMkLst>
        </pc:spChg>
        <pc:spChg chg="mod">
          <ac:chgData name="Hurley, V Brennan CIV USN CNIC WASHINGTON DC (USA)" userId="389c6cdf-6a0e-438c-b287-80857c4a7bb4" providerId="ADAL" clId="{83EA73FE-B42D-47E1-9480-D8A468431411}" dt="2024-10-03T18:53:52.605" v="103" actId="115"/>
          <ac:spMkLst>
            <pc:docMk/>
            <pc:sldMk cId="0" sldId="275"/>
            <ac:spMk id="14339" creationId="{00000000-0000-0000-0000-000000000000}"/>
          </ac:spMkLst>
        </pc:spChg>
      </pc:sldChg>
      <pc:sldChg chg="modSp mod">
        <pc:chgData name="Hurley, V Brennan CIV USN CNIC WASHINGTON DC (USA)" userId="389c6cdf-6a0e-438c-b287-80857c4a7bb4" providerId="ADAL" clId="{83EA73FE-B42D-47E1-9480-D8A468431411}" dt="2024-10-03T18:58:46.593" v="135" actId="1076"/>
        <pc:sldMkLst>
          <pc:docMk/>
          <pc:sldMk cId="0" sldId="315"/>
        </pc:sldMkLst>
        <pc:spChg chg="mod">
          <ac:chgData name="Hurley, V Brennan CIV USN CNIC WASHINGTON DC (USA)" userId="389c6cdf-6a0e-438c-b287-80857c4a7bb4" providerId="ADAL" clId="{83EA73FE-B42D-47E1-9480-D8A468431411}" dt="2024-10-03T18:57:31.553" v="126" actId="14100"/>
          <ac:spMkLst>
            <pc:docMk/>
            <pc:sldMk cId="0" sldId="315"/>
            <ac:spMk id="62465" creationId="{00000000-0000-0000-0000-000000000000}"/>
          </ac:spMkLst>
        </pc:spChg>
        <pc:spChg chg="mod">
          <ac:chgData name="Hurley, V Brennan CIV USN CNIC WASHINGTON DC (USA)" userId="389c6cdf-6a0e-438c-b287-80857c4a7bb4" providerId="ADAL" clId="{83EA73FE-B42D-47E1-9480-D8A468431411}" dt="2024-10-03T18:58:46.593" v="135" actId="1076"/>
          <ac:spMkLst>
            <pc:docMk/>
            <pc:sldMk cId="0" sldId="315"/>
            <ac:spMk id="62466" creationId="{00000000-0000-0000-0000-000000000000}"/>
          </ac:spMkLst>
        </pc:spChg>
        <pc:picChg chg="mod">
          <ac:chgData name="Hurley, V Brennan CIV USN CNIC WASHINGTON DC (USA)" userId="389c6cdf-6a0e-438c-b287-80857c4a7bb4" providerId="ADAL" clId="{83EA73FE-B42D-47E1-9480-D8A468431411}" dt="2024-10-03T18:58:41.072" v="134" actId="14100"/>
          <ac:picMkLst>
            <pc:docMk/>
            <pc:sldMk cId="0" sldId="315"/>
            <ac:picMk id="62467" creationId="{00000000-0000-0000-0000-000000000000}"/>
          </ac:picMkLst>
        </pc:picChg>
      </pc:sldChg>
      <pc:sldChg chg="modSp mod">
        <pc:chgData name="Hurley, V Brennan CIV USN CNIC WASHINGTON DC (USA)" userId="389c6cdf-6a0e-438c-b287-80857c4a7bb4" providerId="ADAL" clId="{83EA73FE-B42D-47E1-9480-D8A468431411}" dt="2024-10-03T19:00:09.669" v="148" actId="1076"/>
        <pc:sldMkLst>
          <pc:docMk/>
          <pc:sldMk cId="0" sldId="316"/>
        </pc:sldMkLst>
        <pc:spChg chg="mod">
          <ac:chgData name="Hurley, V Brennan CIV USN CNIC WASHINGTON DC (USA)" userId="389c6cdf-6a0e-438c-b287-80857c4a7bb4" providerId="ADAL" clId="{83EA73FE-B42D-47E1-9480-D8A468431411}" dt="2024-10-03T18:59:48.530" v="144" actId="14100"/>
          <ac:spMkLst>
            <pc:docMk/>
            <pc:sldMk cId="0" sldId="316"/>
            <ac:spMk id="63489" creationId="{00000000-0000-0000-0000-000000000000}"/>
          </ac:spMkLst>
        </pc:spChg>
        <pc:spChg chg="mod">
          <ac:chgData name="Hurley, V Brennan CIV USN CNIC WASHINGTON DC (USA)" userId="389c6cdf-6a0e-438c-b287-80857c4a7bb4" providerId="ADAL" clId="{83EA73FE-B42D-47E1-9480-D8A468431411}" dt="2024-10-03T19:00:06.713" v="147" actId="1076"/>
          <ac:spMkLst>
            <pc:docMk/>
            <pc:sldMk cId="0" sldId="316"/>
            <ac:spMk id="63491" creationId="{00000000-0000-0000-0000-000000000000}"/>
          </ac:spMkLst>
        </pc:spChg>
        <pc:picChg chg="mod">
          <ac:chgData name="Hurley, V Brennan CIV USN CNIC WASHINGTON DC (USA)" userId="389c6cdf-6a0e-438c-b287-80857c4a7bb4" providerId="ADAL" clId="{83EA73FE-B42D-47E1-9480-D8A468431411}" dt="2024-10-03T19:00:09.669" v="148" actId="1076"/>
          <ac:picMkLst>
            <pc:docMk/>
            <pc:sldMk cId="0" sldId="316"/>
            <ac:picMk id="63490" creationId="{00000000-0000-0000-0000-000000000000}"/>
          </ac:picMkLst>
        </pc:picChg>
      </pc:sldChg>
      <pc:sldChg chg="addSp delSp modSp mod">
        <pc:chgData name="Hurley, V Brennan CIV USN CNIC WASHINGTON DC (USA)" userId="389c6cdf-6a0e-438c-b287-80857c4a7bb4" providerId="ADAL" clId="{83EA73FE-B42D-47E1-9480-D8A468431411}" dt="2024-10-03T19:18:09.164" v="725" actId="20577"/>
        <pc:sldMkLst>
          <pc:docMk/>
          <pc:sldMk cId="0" sldId="338"/>
        </pc:sldMkLst>
        <pc:spChg chg="del">
          <ac:chgData name="Hurley, V Brennan CIV USN CNIC WASHINGTON DC (USA)" userId="389c6cdf-6a0e-438c-b287-80857c4a7bb4" providerId="ADAL" clId="{83EA73FE-B42D-47E1-9480-D8A468431411}" dt="2024-10-03T19:16:23.034" v="712" actId="21"/>
          <ac:spMkLst>
            <pc:docMk/>
            <pc:sldMk cId="0" sldId="338"/>
            <ac:spMk id="2" creationId="{00000000-0000-0000-0000-000000000000}"/>
          </ac:spMkLst>
        </pc:spChg>
        <pc:spChg chg="del">
          <ac:chgData name="Hurley, V Brennan CIV USN CNIC WASHINGTON DC (USA)" userId="389c6cdf-6a0e-438c-b287-80857c4a7bb4" providerId="ADAL" clId="{83EA73FE-B42D-47E1-9480-D8A468431411}" dt="2024-10-03T19:16:18.877" v="711" actId="21"/>
          <ac:spMkLst>
            <pc:docMk/>
            <pc:sldMk cId="0" sldId="338"/>
            <ac:spMk id="3" creationId="{00000000-0000-0000-0000-000000000000}"/>
          </ac:spMkLst>
        </pc:spChg>
        <pc:spChg chg="del">
          <ac:chgData name="Hurley, V Brennan CIV USN CNIC WASHINGTON DC (USA)" userId="389c6cdf-6a0e-438c-b287-80857c4a7bb4" providerId="ADAL" clId="{83EA73FE-B42D-47E1-9480-D8A468431411}" dt="2024-10-03T19:16:14.930" v="710" actId="21"/>
          <ac:spMkLst>
            <pc:docMk/>
            <pc:sldMk cId="0" sldId="338"/>
            <ac:spMk id="4" creationId="{00000000-0000-0000-0000-000000000000}"/>
          </ac:spMkLst>
        </pc:spChg>
        <pc:spChg chg="del">
          <ac:chgData name="Hurley, V Brennan CIV USN CNIC WASHINGTON DC (USA)" userId="389c6cdf-6a0e-438c-b287-80857c4a7bb4" providerId="ADAL" clId="{83EA73FE-B42D-47E1-9480-D8A468431411}" dt="2024-10-03T19:16:10.209" v="709" actId="21"/>
          <ac:spMkLst>
            <pc:docMk/>
            <pc:sldMk cId="0" sldId="338"/>
            <ac:spMk id="5" creationId="{00000000-0000-0000-0000-000000000000}"/>
          </ac:spMkLst>
        </pc:spChg>
        <pc:spChg chg="del">
          <ac:chgData name="Hurley, V Brennan CIV USN CNIC WASHINGTON DC (USA)" userId="389c6cdf-6a0e-438c-b287-80857c4a7bb4" providerId="ADAL" clId="{83EA73FE-B42D-47E1-9480-D8A468431411}" dt="2024-10-03T19:16:05.012" v="708" actId="21"/>
          <ac:spMkLst>
            <pc:docMk/>
            <pc:sldMk cId="0" sldId="338"/>
            <ac:spMk id="6" creationId="{00000000-0000-0000-0000-000000000000}"/>
          </ac:spMkLst>
        </pc:spChg>
        <pc:spChg chg="del">
          <ac:chgData name="Hurley, V Brennan CIV USN CNIC WASHINGTON DC (USA)" userId="389c6cdf-6a0e-438c-b287-80857c4a7bb4" providerId="ADAL" clId="{83EA73FE-B42D-47E1-9480-D8A468431411}" dt="2024-10-03T19:15:59.783" v="707" actId="21"/>
          <ac:spMkLst>
            <pc:docMk/>
            <pc:sldMk cId="0" sldId="338"/>
            <ac:spMk id="7" creationId="{00000000-0000-0000-0000-000000000000}"/>
          </ac:spMkLst>
        </pc:spChg>
        <pc:spChg chg="del">
          <ac:chgData name="Hurley, V Brennan CIV USN CNIC WASHINGTON DC (USA)" userId="389c6cdf-6a0e-438c-b287-80857c4a7bb4" providerId="ADAL" clId="{83EA73FE-B42D-47E1-9480-D8A468431411}" dt="2024-10-03T19:15:55.719" v="706" actId="21"/>
          <ac:spMkLst>
            <pc:docMk/>
            <pc:sldMk cId="0" sldId="338"/>
            <ac:spMk id="8" creationId="{00000000-0000-0000-0000-000000000000}"/>
          </ac:spMkLst>
        </pc:spChg>
        <pc:spChg chg="del">
          <ac:chgData name="Hurley, V Brennan CIV USN CNIC WASHINGTON DC (USA)" userId="389c6cdf-6a0e-438c-b287-80857c4a7bb4" providerId="ADAL" clId="{83EA73FE-B42D-47E1-9480-D8A468431411}" dt="2024-10-03T19:15:51.391" v="705" actId="21"/>
          <ac:spMkLst>
            <pc:docMk/>
            <pc:sldMk cId="0" sldId="338"/>
            <ac:spMk id="9" creationId="{00000000-0000-0000-0000-000000000000}"/>
          </ac:spMkLst>
        </pc:spChg>
        <pc:spChg chg="del">
          <ac:chgData name="Hurley, V Brennan CIV USN CNIC WASHINGTON DC (USA)" userId="389c6cdf-6a0e-438c-b287-80857c4a7bb4" providerId="ADAL" clId="{83EA73FE-B42D-47E1-9480-D8A468431411}" dt="2024-10-03T19:15:47.012" v="704" actId="21"/>
          <ac:spMkLst>
            <pc:docMk/>
            <pc:sldMk cId="0" sldId="338"/>
            <ac:spMk id="10" creationId="{00000000-0000-0000-0000-000000000000}"/>
          </ac:spMkLst>
        </pc:spChg>
        <pc:spChg chg="del">
          <ac:chgData name="Hurley, V Brennan CIV USN CNIC WASHINGTON DC (USA)" userId="389c6cdf-6a0e-438c-b287-80857c4a7bb4" providerId="ADAL" clId="{83EA73FE-B42D-47E1-9480-D8A468431411}" dt="2024-10-03T19:15:38.692" v="703" actId="21"/>
          <ac:spMkLst>
            <pc:docMk/>
            <pc:sldMk cId="0" sldId="338"/>
            <ac:spMk id="11" creationId="{00000000-0000-0000-0000-000000000000}"/>
          </ac:spMkLst>
        </pc:spChg>
        <pc:spChg chg="del">
          <ac:chgData name="Hurley, V Brennan CIV USN CNIC WASHINGTON DC (USA)" userId="389c6cdf-6a0e-438c-b287-80857c4a7bb4" providerId="ADAL" clId="{83EA73FE-B42D-47E1-9480-D8A468431411}" dt="2024-10-03T19:15:33.963" v="702" actId="21"/>
          <ac:spMkLst>
            <pc:docMk/>
            <pc:sldMk cId="0" sldId="338"/>
            <ac:spMk id="12" creationId="{00000000-0000-0000-0000-000000000000}"/>
          </ac:spMkLst>
        </pc:spChg>
        <pc:spChg chg="del">
          <ac:chgData name="Hurley, V Brennan CIV USN CNIC WASHINGTON DC (USA)" userId="389c6cdf-6a0e-438c-b287-80857c4a7bb4" providerId="ADAL" clId="{83EA73FE-B42D-47E1-9480-D8A468431411}" dt="2024-10-03T19:15:28.317" v="701" actId="21"/>
          <ac:spMkLst>
            <pc:docMk/>
            <pc:sldMk cId="0" sldId="338"/>
            <ac:spMk id="13" creationId="{00000000-0000-0000-0000-000000000000}"/>
          </ac:spMkLst>
        </pc:spChg>
        <pc:spChg chg="del">
          <ac:chgData name="Hurley, V Brennan CIV USN CNIC WASHINGTON DC (USA)" userId="389c6cdf-6a0e-438c-b287-80857c4a7bb4" providerId="ADAL" clId="{83EA73FE-B42D-47E1-9480-D8A468431411}" dt="2024-10-03T19:15:25.324" v="700" actId="21"/>
          <ac:spMkLst>
            <pc:docMk/>
            <pc:sldMk cId="0" sldId="338"/>
            <ac:spMk id="14" creationId="{00000000-0000-0000-0000-000000000000}"/>
          </ac:spMkLst>
        </pc:spChg>
        <pc:spChg chg="del">
          <ac:chgData name="Hurley, V Brennan CIV USN CNIC WASHINGTON DC (USA)" userId="389c6cdf-6a0e-438c-b287-80857c4a7bb4" providerId="ADAL" clId="{83EA73FE-B42D-47E1-9480-D8A468431411}" dt="2024-10-03T19:15:21.829" v="699" actId="21"/>
          <ac:spMkLst>
            <pc:docMk/>
            <pc:sldMk cId="0" sldId="338"/>
            <ac:spMk id="15" creationId="{00000000-0000-0000-0000-000000000000}"/>
          </ac:spMkLst>
        </pc:spChg>
        <pc:spChg chg="del">
          <ac:chgData name="Hurley, V Brennan CIV USN CNIC WASHINGTON DC (USA)" userId="389c6cdf-6a0e-438c-b287-80857c4a7bb4" providerId="ADAL" clId="{83EA73FE-B42D-47E1-9480-D8A468431411}" dt="2024-10-03T19:15:15.096" v="698" actId="21"/>
          <ac:spMkLst>
            <pc:docMk/>
            <pc:sldMk cId="0" sldId="338"/>
            <ac:spMk id="16" creationId="{00000000-0000-0000-0000-000000000000}"/>
          </ac:spMkLst>
        </pc:spChg>
        <pc:spChg chg="del">
          <ac:chgData name="Hurley, V Brennan CIV USN CNIC WASHINGTON DC (USA)" userId="389c6cdf-6a0e-438c-b287-80857c4a7bb4" providerId="ADAL" clId="{83EA73FE-B42D-47E1-9480-D8A468431411}" dt="2024-10-03T19:12:42.652" v="497" actId="21"/>
          <ac:spMkLst>
            <pc:docMk/>
            <pc:sldMk cId="0" sldId="338"/>
            <ac:spMk id="17" creationId="{00000000-0000-0000-0000-000000000000}"/>
          </ac:spMkLst>
        </pc:spChg>
        <pc:spChg chg="del">
          <ac:chgData name="Hurley, V Brennan CIV USN CNIC WASHINGTON DC (USA)" userId="389c6cdf-6a0e-438c-b287-80857c4a7bb4" providerId="ADAL" clId="{83EA73FE-B42D-47E1-9480-D8A468431411}" dt="2024-10-03T19:12:37.825" v="496" actId="21"/>
          <ac:spMkLst>
            <pc:docMk/>
            <pc:sldMk cId="0" sldId="338"/>
            <ac:spMk id="18" creationId="{00000000-0000-0000-0000-000000000000}"/>
          </ac:spMkLst>
        </pc:spChg>
        <pc:spChg chg="del">
          <ac:chgData name="Hurley, V Brennan CIV USN CNIC WASHINGTON DC (USA)" userId="389c6cdf-6a0e-438c-b287-80857c4a7bb4" providerId="ADAL" clId="{83EA73FE-B42D-47E1-9480-D8A468431411}" dt="2024-10-03T19:12:34.480" v="495" actId="21"/>
          <ac:spMkLst>
            <pc:docMk/>
            <pc:sldMk cId="0" sldId="338"/>
            <ac:spMk id="19" creationId="{00000000-0000-0000-0000-000000000000}"/>
          </ac:spMkLst>
        </pc:spChg>
        <pc:spChg chg="del">
          <ac:chgData name="Hurley, V Brennan CIV USN CNIC WASHINGTON DC (USA)" userId="389c6cdf-6a0e-438c-b287-80857c4a7bb4" providerId="ADAL" clId="{83EA73FE-B42D-47E1-9480-D8A468431411}" dt="2024-10-03T19:12:28.978" v="494" actId="21"/>
          <ac:spMkLst>
            <pc:docMk/>
            <pc:sldMk cId="0" sldId="338"/>
            <ac:spMk id="20" creationId="{00000000-0000-0000-0000-000000000000}"/>
          </ac:spMkLst>
        </pc:spChg>
        <pc:spChg chg="del">
          <ac:chgData name="Hurley, V Brennan CIV USN CNIC WASHINGTON DC (USA)" userId="389c6cdf-6a0e-438c-b287-80857c4a7bb4" providerId="ADAL" clId="{83EA73FE-B42D-47E1-9480-D8A468431411}" dt="2024-10-03T19:12:25.110" v="493" actId="21"/>
          <ac:spMkLst>
            <pc:docMk/>
            <pc:sldMk cId="0" sldId="338"/>
            <ac:spMk id="21" creationId="{00000000-0000-0000-0000-000000000000}"/>
          </ac:spMkLst>
        </pc:spChg>
        <pc:spChg chg="del">
          <ac:chgData name="Hurley, V Brennan CIV USN CNIC WASHINGTON DC (USA)" userId="389c6cdf-6a0e-438c-b287-80857c4a7bb4" providerId="ADAL" clId="{83EA73FE-B42D-47E1-9480-D8A468431411}" dt="2024-10-03T19:12:21.765" v="492" actId="21"/>
          <ac:spMkLst>
            <pc:docMk/>
            <pc:sldMk cId="0" sldId="338"/>
            <ac:spMk id="22" creationId="{00000000-0000-0000-0000-000000000000}"/>
          </ac:spMkLst>
        </pc:spChg>
        <pc:spChg chg="del">
          <ac:chgData name="Hurley, V Brennan CIV USN CNIC WASHINGTON DC (USA)" userId="389c6cdf-6a0e-438c-b287-80857c4a7bb4" providerId="ADAL" clId="{83EA73FE-B42D-47E1-9480-D8A468431411}" dt="2024-10-03T19:12:18.308" v="491" actId="21"/>
          <ac:spMkLst>
            <pc:docMk/>
            <pc:sldMk cId="0" sldId="338"/>
            <ac:spMk id="23" creationId="{00000000-0000-0000-0000-000000000000}"/>
          </ac:spMkLst>
        </pc:spChg>
        <pc:spChg chg="del">
          <ac:chgData name="Hurley, V Brennan CIV USN CNIC WASHINGTON DC (USA)" userId="389c6cdf-6a0e-438c-b287-80857c4a7bb4" providerId="ADAL" clId="{83EA73FE-B42D-47E1-9480-D8A468431411}" dt="2024-10-03T19:12:13.765" v="490" actId="21"/>
          <ac:spMkLst>
            <pc:docMk/>
            <pc:sldMk cId="0" sldId="338"/>
            <ac:spMk id="24" creationId="{00000000-0000-0000-0000-000000000000}"/>
          </ac:spMkLst>
        </pc:spChg>
        <pc:spChg chg="del">
          <ac:chgData name="Hurley, V Brennan CIV USN CNIC WASHINGTON DC (USA)" userId="389c6cdf-6a0e-438c-b287-80857c4a7bb4" providerId="ADAL" clId="{83EA73FE-B42D-47E1-9480-D8A468431411}" dt="2024-10-03T19:12:10.334" v="489" actId="21"/>
          <ac:spMkLst>
            <pc:docMk/>
            <pc:sldMk cId="0" sldId="338"/>
            <ac:spMk id="25" creationId="{00000000-0000-0000-0000-000000000000}"/>
          </ac:spMkLst>
        </pc:spChg>
        <pc:spChg chg="del">
          <ac:chgData name="Hurley, V Brennan CIV USN CNIC WASHINGTON DC (USA)" userId="389c6cdf-6a0e-438c-b287-80857c4a7bb4" providerId="ADAL" clId="{83EA73FE-B42D-47E1-9480-D8A468431411}" dt="2024-10-03T19:12:06.825" v="488" actId="21"/>
          <ac:spMkLst>
            <pc:docMk/>
            <pc:sldMk cId="0" sldId="338"/>
            <ac:spMk id="26" creationId="{00000000-0000-0000-0000-000000000000}"/>
          </ac:spMkLst>
        </pc:spChg>
        <pc:spChg chg="del">
          <ac:chgData name="Hurley, V Brennan CIV USN CNIC WASHINGTON DC (USA)" userId="389c6cdf-6a0e-438c-b287-80857c4a7bb4" providerId="ADAL" clId="{83EA73FE-B42D-47E1-9480-D8A468431411}" dt="2024-10-03T19:12:02.614" v="487" actId="21"/>
          <ac:spMkLst>
            <pc:docMk/>
            <pc:sldMk cId="0" sldId="338"/>
            <ac:spMk id="27" creationId="{00000000-0000-0000-0000-000000000000}"/>
          </ac:spMkLst>
        </pc:spChg>
        <pc:spChg chg="del">
          <ac:chgData name="Hurley, V Brennan CIV USN CNIC WASHINGTON DC (USA)" userId="389c6cdf-6a0e-438c-b287-80857c4a7bb4" providerId="ADAL" clId="{83EA73FE-B42D-47E1-9480-D8A468431411}" dt="2024-10-03T19:11:59.300" v="486" actId="21"/>
          <ac:spMkLst>
            <pc:docMk/>
            <pc:sldMk cId="0" sldId="338"/>
            <ac:spMk id="28" creationId="{00000000-0000-0000-0000-000000000000}"/>
          </ac:spMkLst>
        </pc:spChg>
        <pc:spChg chg="del">
          <ac:chgData name="Hurley, V Brennan CIV USN CNIC WASHINGTON DC (USA)" userId="389c6cdf-6a0e-438c-b287-80857c4a7bb4" providerId="ADAL" clId="{83EA73FE-B42D-47E1-9480-D8A468431411}" dt="2024-10-03T19:09:04.032" v="337" actId="21"/>
          <ac:spMkLst>
            <pc:docMk/>
            <pc:sldMk cId="0" sldId="338"/>
            <ac:spMk id="29" creationId="{00000000-0000-0000-0000-000000000000}"/>
          </ac:spMkLst>
        </pc:spChg>
        <pc:spChg chg="del">
          <ac:chgData name="Hurley, V Brennan CIV USN CNIC WASHINGTON DC (USA)" userId="389c6cdf-6a0e-438c-b287-80857c4a7bb4" providerId="ADAL" clId="{83EA73FE-B42D-47E1-9480-D8A468431411}" dt="2024-10-03T19:08:59.939" v="336" actId="21"/>
          <ac:spMkLst>
            <pc:docMk/>
            <pc:sldMk cId="0" sldId="338"/>
            <ac:spMk id="30" creationId="{00000000-0000-0000-0000-000000000000}"/>
          </ac:spMkLst>
        </pc:spChg>
        <pc:spChg chg="del">
          <ac:chgData name="Hurley, V Brennan CIV USN CNIC WASHINGTON DC (USA)" userId="389c6cdf-6a0e-438c-b287-80857c4a7bb4" providerId="ADAL" clId="{83EA73FE-B42D-47E1-9480-D8A468431411}" dt="2024-10-03T19:08:56.531" v="335" actId="21"/>
          <ac:spMkLst>
            <pc:docMk/>
            <pc:sldMk cId="0" sldId="338"/>
            <ac:spMk id="31" creationId="{00000000-0000-0000-0000-000000000000}"/>
          </ac:spMkLst>
        </pc:spChg>
        <pc:spChg chg="del">
          <ac:chgData name="Hurley, V Brennan CIV USN CNIC WASHINGTON DC (USA)" userId="389c6cdf-6a0e-438c-b287-80857c4a7bb4" providerId="ADAL" clId="{83EA73FE-B42D-47E1-9480-D8A468431411}" dt="2024-10-03T19:08:53.323" v="334" actId="21"/>
          <ac:spMkLst>
            <pc:docMk/>
            <pc:sldMk cId="0" sldId="338"/>
            <ac:spMk id="32" creationId="{00000000-0000-0000-0000-000000000000}"/>
          </ac:spMkLst>
        </pc:spChg>
        <pc:spChg chg="del">
          <ac:chgData name="Hurley, V Brennan CIV USN CNIC WASHINGTON DC (USA)" userId="389c6cdf-6a0e-438c-b287-80857c4a7bb4" providerId="ADAL" clId="{83EA73FE-B42D-47E1-9480-D8A468431411}" dt="2024-10-03T19:08:49.586" v="333" actId="21"/>
          <ac:spMkLst>
            <pc:docMk/>
            <pc:sldMk cId="0" sldId="338"/>
            <ac:spMk id="33" creationId="{00000000-0000-0000-0000-000000000000}"/>
          </ac:spMkLst>
        </pc:spChg>
        <pc:spChg chg="del">
          <ac:chgData name="Hurley, V Brennan CIV USN CNIC WASHINGTON DC (USA)" userId="389c6cdf-6a0e-438c-b287-80857c4a7bb4" providerId="ADAL" clId="{83EA73FE-B42D-47E1-9480-D8A468431411}" dt="2024-10-03T19:08:44.889" v="332" actId="21"/>
          <ac:spMkLst>
            <pc:docMk/>
            <pc:sldMk cId="0" sldId="338"/>
            <ac:spMk id="34" creationId="{00000000-0000-0000-0000-000000000000}"/>
          </ac:spMkLst>
        </pc:spChg>
        <pc:spChg chg="del">
          <ac:chgData name="Hurley, V Brennan CIV USN CNIC WASHINGTON DC (USA)" userId="389c6cdf-6a0e-438c-b287-80857c4a7bb4" providerId="ADAL" clId="{83EA73FE-B42D-47E1-9480-D8A468431411}" dt="2024-10-03T19:08:29.632" v="329" actId="21"/>
          <ac:spMkLst>
            <pc:docMk/>
            <pc:sldMk cId="0" sldId="338"/>
            <ac:spMk id="35" creationId="{00000000-0000-0000-0000-000000000000}"/>
          </ac:spMkLst>
        </pc:spChg>
        <pc:spChg chg="del">
          <ac:chgData name="Hurley, V Brennan CIV USN CNIC WASHINGTON DC (USA)" userId="389c6cdf-6a0e-438c-b287-80857c4a7bb4" providerId="ADAL" clId="{83EA73FE-B42D-47E1-9480-D8A468431411}" dt="2024-10-03T19:08:40.664" v="331" actId="21"/>
          <ac:spMkLst>
            <pc:docMk/>
            <pc:sldMk cId="0" sldId="338"/>
            <ac:spMk id="36" creationId="{00000000-0000-0000-0000-000000000000}"/>
          </ac:spMkLst>
        </pc:spChg>
        <pc:spChg chg="del">
          <ac:chgData name="Hurley, V Brennan CIV USN CNIC WASHINGTON DC (USA)" userId="389c6cdf-6a0e-438c-b287-80857c4a7bb4" providerId="ADAL" clId="{83EA73FE-B42D-47E1-9480-D8A468431411}" dt="2024-10-03T19:08:34.933" v="330" actId="21"/>
          <ac:spMkLst>
            <pc:docMk/>
            <pc:sldMk cId="0" sldId="338"/>
            <ac:spMk id="37" creationId="{00000000-0000-0000-0000-000000000000}"/>
          </ac:spMkLst>
        </pc:spChg>
        <pc:spChg chg="del">
          <ac:chgData name="Hurley, V Brennan CIV USN CNIC WASHINGTON DC (USA)" userId="389c6cdf-6a0e-438c-b287-80857c4a7bb4" providerId="ADAL" clId="{83EA73FE-B42D-47E1-9480-D8A468431411}" dt="2024-10-03T19:08:21.729" v="328" actId="21"/>
          <ac:spMkLst>
            <pc:docMk/>
            <pc:sldMk cId="0" sldId="338"/>
            <ac:spMk id="38" creationId="{00000000-0000-0000-0000-000000000000}"/>
          </ac:spMkLst>
        </pc:spChg>
        <pc:spChg chg="del mod">
          <ac:chgData name="Hurley, V Brennan CIV USN CNIC WASHINGTON DC (USA)" userId="389c6cdf-6a0e-438c-b287-80857c4a7bb4" providerId="ADAL" clId="{83EA73FE-B42D-47E1-9480-D8A468431411}" dt="2024-10-03T19:08:11.926" v="327" actId="21"/>
          <ac:spMkLst>
            <pc:docMk/>
            <pc:sldMk cId="0" sldId="338"/>
            <ac:spMk id="39" creationId="{00000000-0000-0000-0000-000000000000}"/>
          </ac:spMkLst>
        </pc:spChg>
        <pc:spChg chg="add mod">
          <ac:chgData name="Hurley, V Brennan CIV USN CNIC WASHINGTON DC (USA)" userId="389c6cdf-6a0e-438c-b287-80857c4a7bb4" providerId="ADAL" clId="{83EA73FE-B42D-47E1-9480-D8A468431411}" dt="2024-10-03T19:17:09.740" v="718" actId="1076"/>
          <ac:spMkLst>
            <pc:docMk/>
            <pc:sldMk cId="0" sldId="338"/>
            <ac:spMk id="40" creationId="{17DBCB5B-4C8B-DE45-E722-E066B9A4FBCB}"/>
          </ac:spMkLst>
        </pc:spChg>
        <pc:spChg chg="add del mod">
          <ac:chgData name="Hurley, V Brennan CIV USN CNIC WASHINGTON DC (USA)" userId="389c6cdf-6a0e-438c-b287-80857c4a7bb4" providerId="ADAL" clId="{83EA73FE-B42D-47E1-9480-D8A468431411}" dt="2024-10-03T19:06:58.626" v="221"/>
          <ac:spMkLst>
            <pc:docMk/>
            <pc:sldMk cId="0" sldId="338"/>
            <ac:spMk id="41" creationId="{7E623E13-CCB5-61D9-77BC-EB621D7326BC}"/>
          </ac:spMkLst>
        </pc:spChg>
        <pc:spChg chg="add mod">
          <ac:chgData name="Hurley, V Brennan CIV USN CNIC WASHINGTON DC (USA)" userId="389c6cdf-6a0e-438c-b287-80857c4a7bb4" providerId="ADAL" clId="{83EA73FE-B42D-47E1-9480-D8A468431411}" dt="2024-10-03T19:17:12.902" v="719" actId="1076"/>
          <ac:spMkLst>
            <pc:docMk/>
            <pc:sldMk cId="0" sldId="338"/>
            <ac:spMk id="42" creationId="{41193F99-8A29-D77C-7D63-5921EFEA12DD}"/>
          </ac:spMkLst>
        </pc:spChg>
        <pc:spChg chg="add mod">
          <ac:chgData name="Hurley, V Brennan CIV USN CNIC WASHINGTON DC (USA)" userId="389c6cdf-6a0e-438c-b287-80857c4a7bb4" providerId="ADAL" clId="{83EA73FE-B42D-47E1-9480-D8A468431411}" dt="2024-10-03T19:17:36.374" v="721" actId="20577"/>
          <ac:spMkLst>
            <pc:docMk/>
            <pc:sldMk cId="0" sldId="338"/>
            <ac:spMk id="43" creationId="{36298C70-C54E-AB87-86BA-A30BCD25B052}"/>
          </ac:spMkLst>
        </pc:spChg>
        <pc:spChg chg="add del mod">
          <ac:chgData name="Hurley, V Brennan CIV USN CNIC WASHINGTON DC (USA)" userId="389c6cdf-6a0e-438c-b287-80857c4a7bb4" providerId="ADAL" clId="{83EA73FE-B42D-47E1-9480-D8A468431411}" dt="2024-10-03T19:13:36.980" v="505"/>
          <ac:spMkLst>
            <pc:docMk/>
            <pc:sldMk cId="0" sldId="338"/>
            <ac:spMk id="44" creationId="{657897FD-5C72-2F80-F30B-AB479764F475}"/>
          </ac:spMkLst>
        </pc:spChg>
        <pc:spChg chg="add mod">
          <ac:chgData name="Hurley, V Brennan CIV USN CNIC WASHINGTON DC (USA)" userId="389c6cdf-6a0e-438c-b287-80857c4a7bb4" providerId="ADAL" clId="{83EA73FE-B42D-47E1-9480-D8A468431411}" dt="2024-10-03T19:18:09.164" v="725" actId="20577"/>
          <ac:spMkLst>
            <pc:docMk/>
            <pc:sldMk cId="0" sldId="338"/>
            <ac:spMk id="45" creationId="{773E79E7-9CF1-46B3-62E1-F57DA4FBC0A6}"/>
          </ac:spMkLst>
        </pc:spChg>
      </pc:sldChg>
      <pc:sldChg chg="modSp mod">
        <pc:chgData name="Hurley, V Brennan CIV USN CNIC WASHINGTON DC (USA)" userId="389c6cdf-6a0e-438c-b287-80857c4a7bb4" providerId="ADAL" clId="{83EA73FE-B42D-47E1-9480-D8A468431411}" dt="2024-10-03T19:37:01.032" v="906" actId="20577"/>
        <pc:sldMkLst>
          <pc:docMk/>
          <pc:sldMk cId="3443682041" sldId="339"/>
        </pc:sldMkLst>
        <pc:spChg chg="mod">
          <ac:chgData name="Hurley, V Brennan CIV USN CNIC WASHINGTON DC (USA)" userId="389c6cdf-6a0e-438c-b287-80857c4a7bb4" providerId="ADAL" clId="{83EA73FE-B42D-47E1-9480-D8A468431411}" dt="2024-10-03T19:37:01.032" v="906" actId="20577"/>
          <ac:spMkLst>
            <pc:docMk/>
            <pc:sldMk cId="3443682041" sldId="339"/>
            <ac:spMk id="2" creationId="{F48C35B2-D364-6418-316F-41845A709E83}"/>
          </ac:spMkLst>
        </pc:spChg>
      </pc:sldChg>
      <pc:sldChg chg="addSp delSp modSp mod">
        <pc:chgData name="Hurley, V Brennan CIV USN CNIC WASHINGTON DC (USA)" userId="389c6cdf-6a0e-438c-b287-80857c4a7bb4" providerId="ADAL" clId="{83EA73FE-B42D-47E1-9480-D8A468431411}" dt="2024-10-03T19:46:03.477" v="938"/>
        <pc:sldMkLst>
          <pc:docMk/>
          <pc:sldMk cId="2868434783" sldId="340"/>
        </pc:sldMkLst>
        <pc:spChg chg="add mod ord">
          <ac:chgData name="Hurley, V Brennan CIV USN CNIC WASHINGTON DC (USA)" userId="389c6cdf-6a0e-438c-b287-80857c4a7bb4" providerId="ADAL" clId="{83EA73FE-B42D-47E1-9480-D8A468431411}" dt="2024-10-03T19:44:03.440" v="926" actId="1076"/>
          <ac:spMkLst>
            <pc:docMk/>
            <pc:sldMk cId="2868434783" sldId="340"/>
            <ac:spMk id="8" creationId="{FA631026-AA93-F731-5C70-0DBFE68EB2C0}"/>
          </ac:spMkLst>
        </pc:spChg>
        <pc:spChg chg="add mod">
          <ac:chgData name="Hurley, V Brennan CIV USN CNIC WASHINGTON DC (USA)" userId="389c6cdf-6a0e-438c-b287-80857c4a7bb4" providerId="ADAL" clId="{83EA73FE-B42D-47E1-9480-D8A468431411}" dt="2024-10-03T19:44:54.280" v="931" actId="14100"/>
          <ac:spMkLst>
            <pc:docMk/>
            <pc:sldMk cId="2868434783" sldId="340"/>
            <ac:spMk id="9" creationId="{423CCB13-B665-19DF-B0D7-A12000EE6461}"/>
          </ac:spMkLst>
        </pc:spChg>
        <pc:graphicFrameChg chg="del">
          <ac:chgData name="Hurley, V Brennan CIV USN CNIC WASHINGTON DC (USA)" userId="389c6cdf-6a0e-438c-b287-80857c4a7bb4" providerId="ADAL" clId="{83EA73FE-B42D-47E1-9480-D8A468431411}" dt="2024-10-03T19:40:23.714" v="908" actId="21"/>
          <ac:graphicFrameMkLst>
            <pc:docMk/>
            <pc:sldMk cId="2868434783" sldId="340"/>
            <ac:graphicFrameMk id="3" creationId="{EEC826BA-F9D8-BCFC-FFF8-F2FC4915272C}"/>
          </ac:graphicFrameMkLst>
        </pc:graphicFrameChg>
        <pc:picChg chg="add mod">
          <ac:chgData name="Hurley, V Brennan CIV USN CNIC WASHINGTON DC (USA)" userId="389c6cdf-6a0e-438c-b287-80857c4a7bb4" providerId="ADAL" clId="{83EA73FE-B42D-47E1-9480-D8A468431411}" dt="2024-10-03T19:45:01.369" v="933" actId="1076"/>
          <ac:picMkLst>
            <pc:docMk/>
            <pc:sldMk cId="2868434783" sldId="340"/>
            <ac:picMk id="6" creationId="{268332D2-0F01-0FAC-3F77-CC91C501CF12}"/>
          </ac:picMkLst>
        </pc:picChg>
        <pc:cxnChg chg="mod">
          <ac:chgData name="Hurley, V Brennan CIV USN CNIC WASHINGTON DC (USA)" userId="389c6cdf-6a0e-438c-b287-80857c4a7bb4" providerId="ADAL" clId="{83EA73FE-B42D-47E1-9480-D8A468431411}" dt="2024-10-03T19:41:00.118" v="913" actId="1076"/>
          <ac:cxnSpMkLst>
            <pc:docMk/>
            <pc:sldMk cId="2868434783" sldId="340"/>
            <ac:cxnSpMk id="7" creationId="{123713D7-FBAA-DC69-490B-C922F3AD5E5C}"/>
          </ac:cxnSpMkLst>
        </pc:cxnChg>
        <pc:cxnChg chg="add mod">
          <ac:chgData name="Hurley, V Brennan CIV USN CNIC WASHINGTON DC (USA)" userId="389c6cdf-6a0e-438c-b287-80857c4a7bb4" providerId="ADAL" clId="{83EA73FE-B42D-47E1-9480-D8A468431411}" dt="2024-10-03T19:46:03.477" v="938"/>
          <ac:cxnSpMkLst>
            <pc:docMk/>
            <pc:sldMk cId="2868434783" sldId="340"/>
            <ac:cxnSpMk id="10" creationId="{90CBBEC2-CC94-692C-BAF0-3E59111F7BC3}"/>
          </ac:cxnSpMkLst>
        </pc:cxnChg>
        <pc:cxnChg chg="mod">
          <ac:chgData name="Hurley, V Brennan CIV USN CNIC WASHINGTON DC (USA)" userId="389c6cdf-6a0e-438c-b287-80857c4a7bb4" providerId="ADAL" clId="{83EA73FE-B42D-47E1-9480-D8A468431411}" dt="2024-10-03T19:41:03.441" v="914" actId="1076"/>
          <ac:cxnSpMkLst>
            <pc:docMk/>
            <pc:sldMk cId="2868434783" sldId="340"/>
            <ac:cxnSpMk id="15" creationId="{69FC7F6C-4F40-66AE-CFC5-AA920C631DA3}"/>
          </ac:cxnSpMkLst>
        </pc:cxnChg>
        <pc:cxnChg chg="mod">
          <ac:chgData name="Hurley, V Brennan CIV USN CNIC WASHINGTON DC (USA)" userId="389c6cdf-6a0e-438c-b287-80857c4a7bb4" providerId="ADAL" clId="{83EA73FE-B42D-47E1-9480-D8A468431411}" dt="2024-10-03T19:41:13.168" v="916" actId="1076"/>
          <ac:cxnSpMkLst>
            <pc:docMk/>
            <pc:sldMk cId="2868434783" sldId="340"/>
            <ac:cxnSpMk id="16" creationId="{5A8CB128-ED5E-C37D-010E-7BDE844F5906}"/>
          </ac:cxnSpMkLst>
        </pc:cxnChg>
        <pc:cxnChg chg="mod">
          <ac:chgData name="Hurley, V Brennan CIV USN CNIC WASHINGTON DC (USA)" userId="389c6cdf-6a0e-438c-b287-80857c4a7bb4" providerId="ADAL" clId="{83EA73FE-B42D-47E1-9480-D8A468431411}" dt="2024-10-03T19:40:55.806" v="912" actId="1076"/>
          <ac:cxnSpMkLst>
            <pc:docMk/>
            <pc:sldMk cId="2868434783" sldId="340"/>
            <ac:cxnSpMk id="17" creationId="{FC6B2076-DA83-3B84-9614-F91B31EA57F2}"/>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3ADAC2-EF20-4D6F-90D2-D5F473A44DA6}" type="datetimeFigureOut">
              <a:rPr lang="en-US" smtClean="0"/>
              <a:t>10/15/2024</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F684E6-4499-47B1-8269-44D2C4E834DE}" type="slidenum">
              <a:rPr lang="en-US" smtClean="0"/>
              <a:t>‹#›</a:t>
            </a:fld>
            <a:endParaRPr lang="en-US" dirty="0"/>
          </a:p>
        </p:txBody>
      </p:sp>
    </p:spTree>
    <p:extLst>
      <p:ext uri="{BB962C8B-B14F-4D97-AF65-F5344CB8AC3E}">
        <p14:creationId xmlns:p14="http://schemas.microsoft.com/office/powerpoint/2010/main" val="3932135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E15F29C-15B5-41A8-BDDC-4FC174F6742F}" type="datetimeFigureOut">
              <a:rPr lang="en-US"/>
              <a:pPr>
                <a:defRPr/>
              </a:pPr>
              <a:t>10/15/2024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FEF4BEE-AE04-478B-B04A-114037D309D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D061ED7-8513-44D4-9C58-C50BF84B6965}" type="datetimeFigureOut">
              <a:rPr lang="en-US"/>
              <a:pPr>
                <a:defRPr/>
              </a:pPr>
              <a:t>10/15/2024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C8C9A0D-337E-4CF0-85FC-03E9B0FF3B36}"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3B32AC5-8DB0-4825-9C63-F738612B16D0}" type="datetimeFigureOut">
              <a:rPr lang="en-US"/>
              <a:pPr>
                <a:defRPr/>
              </a:pPr>
              <a:t>10/15/2024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19E4089-2727-4144-820E-F4ADE173479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9C1BD47-5AE5-40F2-A859-4A9344B7A46A}" type="datetimeFigureOut">
              <a:rPr lang="en-US"/>
              <a:pPr>
                <a:defRPr/>
              </a:pPr>
              <a:t>10/15/2024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ECA6F36-49CC-413E-90D6-E285784BB61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BB458B00-A041-4266-82E4-B01449DB78B7}" type="datetimeFigureOut">
              <a:rPr lang="en-US"/>
              <a:pPr>
                <a:defRPr/>
              </a:pPr>
              <a:t>10/15/2024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AFA9700-1D5B-467E-9DAB-3203FA851E6C}"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5B27FF0-9305-4FB5-80AD-2961E6D7B66C}" type="datetimeFigureOut">
              <a:rPr lang="en-US"/>
              <a:pPr>
                <a:defRPr/>
              </a:pPr>
              <a:t>10/15/2024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D4F0C969-BFAD-4C4E-A2BC-45744EF3F10C}"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4BE769E-CE3C-4D4E-A183-1520C5C89BBA}" type="datetimeFigureOut">
              <a:rPr lang="en-US"/>
              <a:pPr>
                <a:defRPr/>
              </a:pPr>
              <a:t>10/15/2024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7D602098-C8E3-4026-8030-F13DCC3305E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FBA56CF-1CAA-45FF-A56C-915C7B34A3F9}" type="datetimeFigureOut">
              <a:rPr lang="en-US"/>
              <a:pPr>
                <a:defRPr/>
              </a:pPr>
              <a:t>10/15/2024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729DD4EF-E351-4A40-8FB0-F1A13A7BB9A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8005F1A-B985-4600-BA1E-D9593BABD496}" type="datetimeFigureOut">
              <a:rPr lang="en-US"/>
              <a:pPr>
                <a:defRPr/>
              </a:pPr>
              <a:t>10/15/2024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9183E38E-E208-45DD-9877-9260C0D358F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CF53319-0D1C-4781-9062-68AC00012CB9}" type="datetimeFigureOut">
              <a:rPr lang="en-US"/>
              <a:pPr>
                <a:defRPr/>
              </a:pPr>
              <a:t>10/15/2024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D740BA71-5900-4287-A6F6-E79EF319F736}"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ACC9F8C-A019-4149-B50A-1BADD63E57D4}" type="datetimeFigureOut">
              <a:rPr lang="en-US"/>
              <a:pPr>
                <a:defRPr/>
              </a:pPr>
              <a:t>10/15/2024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FDE007E-9360-40C8-9E4E-E83CB8B510B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22D26AB-581F-4B1D-B58F-F052CE45561B}" type="datetimeFigureOut">
              <a:rPr lang="en-US"/>
              <a:pPr>
                <a:defRPr/>
              </a:pPr>
              <a:t>10/15/2024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F5E5C13-D1BF-4939-95CF-C796C50C999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mailto:michael.f.east.naf@us.navy.mil" TargetMode="External"/><Relationship Id="rId2" Type="http://schemas.openxmlformats.org/officeDocument/2006/relationships/hyperlink" Target="https://www.navymwr.org/resources/food-and-beverage/fnbdeskguides/fbdeskguidemenuengineering" TargetMode="External"/><Relationship Id="rId1" Type="http://schemas.openxmlformats.org/officeDocument/2006/relationships/slideLayout" Target="../slideLayouts/slideLayout7.xml"/><Relationship Id="rId4" Type="http://schemas.openxmlformats.org/officeDocument/2006/relationships/hyperlink" Target="mailto:Vincent.b.hurley.naf@us.nav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381000" y="838200"/>
            <a:ext cx="8382000" cy="1676400"/>
          </a:xfrm>
        </p:spPr>
        <p:txBody>
          <a:bodyPr/>
          <a:lstStyle/>
          <a:p>
            <a:pPr eaLnBrk="1" hangingPunct="1"/>
            <a:r>
              <a:rPr lang="en-US" sz="6000" b="1" dirty="0"/>
              <a:t>Menu Engineering</a:t>
            </a:r>
          </a:p>
        </p:txBody>
      </p:sp>
      <p:sp>
        <p:nvSpPr>
          <p:cNvPr id="2051" name="Rectangle 3"/>
          <p:cNvSpPr>
            <a:spLocks noGrp="1" noChangeArrowheads="1"/>
          </p:cNvSpPr>
          <p:nvPr>
            <p:ph type="subTitle" idx="1"/>
          </p:nvPr>
        </p:nvSpPr>
        <p:spPr>
          <a:xfrm>
            <a:off x="381000" y="2819400"/>
            <a:ext cx="8382000" cy="3200400"/>
          </a:xfrm>
        </p:spPr>
        <p:txBody>
          <a:bodyPr rtlCol="0">
            <a:noAutofit/>
          </a:bodyPr>
          <a:lstStyle/>
          <a:p>
            <a:pPr eaLnBrk="1" fontAlgn="auto" hangingPunct="1">
              <a:spcAft>
                <a:spcPts val="0"/>
              </a:spcAft>
              <a:defRPr/>
            </a:pPr>
            <a:r>
              <a:rPr lang="en-US" sz="3000" dirty="0">
                <a:solidFill>
                  <a:schemeClr val="tx1"/>
                </a:solidFill>
                <a:latin typeface="Verdana" panose="020B0604030504040204" pitchFamily="34" charset="0"/>
                <a:ea typeface="Verdana" panose="020B0604030504040204" pitchFamily="34" charset="0"/>
              </a:rPr>
              <a:t>A practical guide to menu analysis and profitable decision making. </a:t>
            </a:r>
          </a:p>
          <a:p>
            <a:pPr eaLnBrk="1" fontAlgn="auto" hangingPunct="1">
              <a:spcAft>
                <a:spcPts val="0"/>
              </a:spcAft>
              <a:defRPr/>
            </a:pPr>
            <a:endParaRPr lang="en-US" sz="3000" dirty="0">
              <a:solidFill>
                <a:schemeClr val="tx1"/>
              </a:solidFill>
              <a:latin typeface="Verdana" panose="020B0604030504040204" pitchFamily="34" charset="0"/>
              <a:ea typeface="Verdana" panose="020B0604030504040204" pitchFamily="34" charset="0"/>
            </a:endParaRPr>
          </a:p>
          <a:p>
            <a:pPr eaLnBrk="1" fontAlgn="auto" hangingPunct="1">
              <a:spcAft>
                <a:spcPts val="0"/>
              </a:spcAft>
              <a:defRPr/>
            </a:pPr>
            <a:r>
              <a:rPr lang="en-US" sz="3000" dirty="0">
                <a:solidFill>
                  <a:schemeClr val="tx1"/>
                </a:solidFill>
                <a:latin typeface="Verdana" panose="020B0604030504040204" pitchFamily="34" charset="0"/>
                <a:ea typeface="Verdana" panose="020B0604030504040204" pitchFamily="34" charset="0"/>
              </a:rPr>
              <a:t>“</a:t>
            </a:r>
            <a:r>
              <a:rPr lang="en-US" sz="3000" i="1" dirty="0">
                <a:solidFill>
                  <a:schemeClr val="tx1"/>
                </a:solidFill>
                <a:highlight>
                  <a:srgbClr val="FFFF00"/>
                </a:highlight>
                <a:latin typeface="Verdana" panose="020B0604030504040204" pitchFamily="34" charset="0"/>
                <a:ea typeface="Verdana" panose="020B0604030504040204" pitchFamily="34" charset="0"/>
              </a:rPr>
              <a:t>We bank the dollars not the percentages”</a:t>
            </a:r>
          </a:p>
          <a:p>
            <a:pPr eaLnBrk="1" fontAlgn="auto" hangingPunct="1">
              <a:spcAft>
                <a:spcPts val="0"/>
              </a:spcAft>
              <a:defRPr/>
            </a:pPr>
            <a:r>
              <a:rPr lang="en-US" sz="3000" i="1" dirty="0">
                <a:solidFill>
                  <a:schemeClr val="tx1"/>
                </a:solidFill>
                <a:highlight>
                  <a:srgbClr val="FFFF00"/>
                </a:highlight>
                <a:latin typeface="Verdana" panose="020B0604030504040204" pitchFamily="34" charset="0"/>
                <a:ea typeface="Verdana" panose="020B0604030504040204" pitchFamily="34" charset="0"/>
              </a:rPr>
              <a:t> focus on the contribution margin rather than the food cost percentage</a:t>
            </a:r>
            <a:r>
              <a:rPr lang="en-US" sz="3000" dirty="0">
                <a:solidFill>
                  <a:schemeClr val="tx1"/>
                </a:solidFill>
                <a:highlight>
                  <a:srgbClr val="FFFF00"/>
                </a:highlight>
                <a:latin typeface="Verdana" panose="020B0604030504040204" pitchFamily="34" charset="0"/>
                <a:ea typeface="Verdana" panose="020B0604030504040204" pitchFamily="34" charset="0"/>
              </a:rPr>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1B8151D6-58B8-4F95-B91D-94BC8FA795C0}" type="slidenum">
              <a:rPr lang="en-US"/>
              <a:pPr>
                <a:defRPr/>
              </a:pPr>
              <a:t>10</a:t>
            </a:fld>
            <a:endParaRPr lang="en-US" dirty="0"/>
          </a:p>
        </p:txBody>
      </p:sp>
      <p:sp>
        <p:nvSpPr>
          <p:cNvPr id="15363" name="Rectangle 2"/>
          <p:cNvSpPr>
            <a:spLocks noGrp="1" noChangeArrowheads="1"/>
          </p:cNvSpPr>
          <p:nvPr>
            <p:ph type="title"/>
          </p:nvPr>
        </p:nvSpPr>
        <p:spPr>
          <a:xfrm>
            <a:off x="0" y="274638"/>
            <a:ext cx="9144000" cy="563562"/>
          </a:xfrm>
        </p:spPr>
        <p:txBody>
          <a:bodyPr/>
          <a:lstStyle/>
          <a:p>
            <a:pPr eaLnBrk="1" hangingPunct="1"/>
            <a:r>
              <a:rPr lang="en-US" sz="3600" b="1" dirty="0">
                <a:latin typeface="Verdana" panose="020B0604030504040204" pitchFamily="34" charset="0"/>
                <a:ea typeface="Verdana" panose="020B0604030504040204" pitchFamily="34" charset="0"/>
              </a:rPr>
              <a:t>Menu Layout for Profit</a:t>
            </a:r>
          </a:p>
        </p:txBody>
      </p:sp>
      <p:sp>
        <p:nvSpPr>
          <p:cNvPr id="15364" name="Rectangle 3"/>
          <p:cNvSpPr>
            <a:spLocks noGrp="1" noChangeArrowheads="1"/>
          </p:cNvSpPr>
          <p:nvPr>
            <p:ph type="body" idx="1"/>
          </p:nvPr>
        </p:nvSpPr>
        <p:spPr>
          <a:xfrm>
            <a:off x="457200" y="1295400"/>
            <a:ext cx="8229600" cy="5486400"/>
          </a:xfrm>
        </p:spPr>
        <p:txBody>
          <a:bodyPr/>
          <a:lstStyle/>
          <a:p>
            <a:pPr eaLnBrk="1" hangingPunct="1">
              <a:lnSpc>
                <a:spcPct val="80000"/>
              </a:lnSpc>
            </a:pPr>
            <a:r>
              <a:rPr lang="en-US" sz="2000" dirty="0">
                <a:latin typeface="Verdana" panose="020B0604030504040204" pitchFamily="34" charset="0"/>
                <a:ea typeface="Verdana" panose="020B0604030504040204" pitchFamily="34" charset="0"/>
              </a:rPr>
              <a:t>Item placement- generally people buy the first or last menu items in each category, position according to CM.</a:t>
            </a:r>
          </a:p>
          <a:p>
            <a:pPr marL="0" indent="0" eaLnBrk="1" hangingPunct="1">
              <a:lnSpc>
                <a:spcPct val="80000"/>
              </a:lnSpc>
              <a:buNone/>
            </a:pPr>
            <a:endParaRPr lang="en-US" sz="2000" dirty="0">
              <a:latin typeface="Verdana" panose="020B0604030504040204" pitchFamily="34" charset="0"/>
              <a:ea typeface="Verdana" panose="020B0604030504040204" pitchFamily="34" charset="0"/>
            </a:endParaRPr>
          </a:p>
          <a:p>
            <a:pPr eaLnBrk="1" hangingPunct="1">
              <a:lnSpc>
                <a:spcPct val="80000"/>
              </a:lnSpc>
            </a:pPr>
            <a:r>
              <a:rPr lang="en-US" sz="2000" dirty="0">
                <a:latin typeface="Verdana" panose="020B0604030504040204" pitchFamily="34" charset="0"/>
                <a:ea typeface="Verdana" panose="020B0604030504040204" pitchFamily="34" charset="0"/>
              </a:rPr>
              <a:t>Icons and Branding make your menu unique.  Use only icons that support the menu theme like a local favorite or “you can only get it here”. </a:t>
            </a:r>
          </a:p>
          <a:p>
            <a:pPr marL="0" indent="0" eaLnBrk="1" hangingPunct="1">
              <a:lnSpc>
                <a:spcPct val="80000"/>
              </a:lnSpc>
              <a:buNone/>
            </a:pPr>
            <a:endParaRPr lang="en-US" sz="2000" dirty="0">
              <a:latin typeface="Verdana" panose="020B0604030504040204" pitchFamily="34" charset="0"/>
              <a:ea typeface="Verdana" panose="020B0604030504040204" pitchFamily="34" charset="0"/>
            </a:endParaRPr>
          </a:p>
          <a:p>
            <a:pPr eaLnBrk="1" hangingPunct="1">
              <a:lnSpc>
                <a:spcPct val="80000"/>
              </a:lnSpc>
            </a:pPr>
            <a:r>
              <a:rPr lang="en-US" sz="2000" dirty="0">
                <a:latin typeface="Verdana" panose="020B0604030504040204" pitchFamily="34" charset="0"/>
                <a:ea typeface="Verdana" panose="020B0604030504040204" pitchFamily="34" charset="0"/>
              </a:rPr>
              <a:t>Descriptions- sometimes less-is-more, use word pictures to appeal to senses, such as “Fresh Fish”, or “Sizzling Fajitas”.</a:t>
            </a:r>
          </a:p>
          <a:p>
            <a:pPr eaLnBrk="1" hangingPunct="1">
              <a:lnSpc>
                <a:spcPct val="80000"/>
              </a:lnSpc>
            </a:pPr>
            <a:endParaRPr lang="en-US" sz="2000" dirty="0">
              <a:latin typeface="Verdana" panose="020B0604030504040204" pitchFamily="34" charset="0"/>
              <a:ea typeface="Verdana" panose="020B0604030504040204" pitchFamily="34" charset="0"/>
            </a:endParaRPr>
          </a:p>
          <a:p>
            <a:pPr eaLnBrk="1" hangingPunct="1">
              <a:lnSpc>
                <a:spcPct val="80000"/>
              </a:lnSpc>
            </a:pPr>
            <a:r>
              <a:rPr lang="en-US" sz="2000" dirty="0">
                <a:latin typeface="Verdana" panose="020B0604030504040204" pitchFamily="34" charset="0"/>
                <a:ea typeface="Verdana" panose="020B0604030504040204" pitchFamily="34" charset="0"/>
              </a:rPr>
              <a:t>“Hide” the price rather than listing in column style (list the price at the end of the description. Take small increases as soon as possible.</a:t>
            </a:r>
          </a:p>
          <a:p>
            <a:pPr eaLnBrk="1" hangingPunct="1">
              <a:lnSpc>
                <a:spcPct val="80000"/>
              </a:lnSpc>
            </a:pPr>
            <a:endParaRPr lang="en-US" sz="2000" dirty="0">
              <a:latin typeface="Verdana" panose="020B0604030504040204" pitchFamily="34" charset="0"/>
              <a:ea typeface="Verdana" panose="020B0604030504040204" pitchFamily="34" charset="0"/>
            </a:endParaRPr>
          </a:p>
          <a:p>
            <a:pPr eaLnBrk="1" hangingPunct="1">
              <a:lnSpc>
                <a:spcPct val="80000"/>
              </a:lnSpc>
            </a:pPr>
            <a:r>
              <a:rPr lang="en-US" sz="2000" dirty="0">
                <a:latin typeface="Verdana" panose="020B0604030504040204" pitchFamily="34" charset="0"/>
                <a:ea typeface="Verdana" panose="020B0604030504040204" pitchFamily="34" charset="0"/>
              </a:rPr>
              <a:t>Boxing and Shading- use roughly 15 percent of your print space by boxing items.  A general rule is to box one out of every seven to eight items. .  Use shading or a 3-D effect to draw customers to specific items by CM.</a:t>
            </a:r>
          </a:p>
          <a:p>
            <a:pPr eaLnBrk="1" hangingPunct="1">
              <a:lnSpc>
                <a:spcPct val="80000"/>
              </a:lnSpc>
            </a:pPr>
            <a:endParaRPr lang="en-US" sz="2400" dirty="0"/>
          </a:p>
          <a:p>
            <a:pPr eaLnBrk="1" hangingPunct="1">
              <a:lnSpc>
                <a:spcPct val="80000"/>
              </a:lnSpc>
            </a:pPr>
            <a:endParaRPr lang="en-US" sz="2400" dirty="0"/>
          </a:p>
          <a:p>
            <a:pPr eaLnBrk="1" hangingPunct="1">
              <a:lnSpc>
                <a:spcPct val="80000"/>
              </a:lnSpc>
            </a:pP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ChangeArrowheads="1"/>
          </p:cNvSpPr>
          <p:nvPr/>
        </p:nvSpPr>
        <p:spPr bwMode="auto">
          <a:xfrm>
            <a:off x="0" y="304800"/>
            <a:ext cx="9144000" cy="1143000"/>
          </a:xfrm>
          <a:prstGeom prst="rect">
            <a:avLst/>
          </a:prstGeom>
          <a:noFill/>
          <a:ln w="9525">
            <a:noFill/>
            <a:miter lim="800000"/>
            <a:headEnd/>
            <a:tailEnd/>
          </a:ln>
        </p:spPr>
        <p:txBody>
          <a:bodyPr anchor="b"/>
          <a:lstStyle/>
          <a:p>
            <a:pPr algn="ctr" eaLnBrk="0" hangingPunct="0"/>
            <a:r>
              <a:rPr lang="en-US" sz="3600" dirty="0">
                <a:solidFill>
                  <a:schemeClr val="tx2"/>
                </a:solidFill>
                <a:latin typeface="Verdana" panose="020B0604030504040204" pitchFamily="34" charset="0"/>
                <a:ea typeface="Verdana" panose="020B0604030504040204" pitchFamily="34" charset="0"/>
              </a:rPr>
              <a:t>Menu Sales Concentrations</a:t>
            </a:r>
          </a:p>
        </p:txBody>
      </p:sp>
      <p:sp>
        <p:nvSpPr>
          <p:cNvPr id="62466" name="Rectangle 3" descr="Rectangle: Click to edit Master text styles&#10;Second level&#10;Third level&#10;Fourth level&#10;Fifth level"/>
          <p:cNvSpPr>
            <a:spLocks noChangeArrowheads="1"/>
          </p:cNvSpPr>
          <p:nvPr/>
        </p:nvSpPr>
        <p:spPr bwMode="auto">
          <a:xfrm>
            <a:off x="553244" y="2667000"/>
            <a:ext cx="3810000" cy="2971800"/>
          </a:xfrm>
          <a:prstGeom prst="rect">
            <a:avLst/>
          </a:prstGeom>
          <a:noFill/>
          <a:ln w="9525">
            <a:noFill/>
            <a:miter lim="800000"/>
            <a:headEnd/>
            <a:tailEnd/>
          </a:ln>
        </p:spPr>
        <p:txBody>
          <a:bodyPr/>
          <a:lstStyle/>
          <a:p>
            <a:pPr marL="342900" indent="-342900" eaLnBrk="0" hangingPunct="0">
              <a:spcBef>
                <a:spcPct val="20000"/>
              </a:spcBef>
              <a:buClr>
                <a:schemeClr val="hlink"/>
              </a:buClr>
              <a:buSzPct val="80000"/>
              <a:buFont typeface="Wingdings" pitchFamily="2" charset="2"/>
              <a:buChar char="l"/>
            </a:pPr>
            <a:r>
              <a:rPr lang="en-US" sz="2400" dirty="0">
                <a:latin typeface="Verdana" panose="020B0604030504040204" pitchFamily="34" charset="0"/>
                <a:ea typeface="Verdana" panose="020B0604030504040204" pitchFamily="34" charset="0"/>
              </a:rPr>
              <a:t>This is a more comprehensive view of the two page gazing patterns of restaurant patrons.</a:t>
            </a:r>
          </a:p>
        </p:txBody>
      </p:sp>
      <p:pic>
        <p:nvPicPr>
          <p:cNvPr id="62467" name="Picture 4" descr="IMAGE3"/>
          <p:cNvPicPr>
            <a:picLocks noChangeAspect="1" noChangeArrowheads="1"/>
          </p:cNvPicPr>
          <p:nvPr/>
        </p:nvPicPr>
        <p:blipFill>
          <a:blip r:embed="rId2" cstate="print"/>
          <a:srcRect/>
          <a:stretch>
            <a:fillRect/>
          </a:stretch>
        </p:blipFill>
        <p:spPr bwMode="auto">
          <a:xfrm>
            <a:off x="3963986" y="1371600"/>
            <a:ext cx="4626770" cy="520065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ChangeArrowheads="1"/>
          </p:cNvSpPr>
          <p:nvPr/>
        </p:nvSpPr>
        <p:spPr bwMode="auto">
          <a:xfrm>
            <a:off x="0" y="304800"/>
            <a:ext cx="9144000" cy="1143000"/>
          </a:xfrm>
          <a:prstGeom prst="rect">
            <a:avLst/>
          </a:prstGeom>
          <a:noFill/>
          <a:ln w="9525">
            <a:noFill/>
            <a:miter lim="800000"/>
            <a:headEnd/>
            <a:tailEnd/>
          </a:ln>
        </p:spPr>
        <p:txBody>
          <a:bodyPr anchor="b"/>
          <a:lstStyle/>
          <a:p>
            <a:pPr algn="ctr" eaLnBrk="0" hangingPunct="0"/>
            <a:r>
              <a:rPr lang="en-US" sz="3600" dirty="0">
                <a:solidFill>
                  <a:schemeClr val="tx2"/>
                </a:solidFill>
                <a:latin typeface="Verdana" panose="020B0604030504040204" pitchFamily="34" charset="0"/>
                <a:ea typeface="Verdana" panose="020B0604030504040204" pitchFamily="34" charset="0"/>
              </a:rPr>
              <a:t>Menu Sales Concentrations</a:t>
            </a:r>
          </a:p>
        </p:txBody>
      </p:sp>
      <p:pic>
        <p:nvPicPr>
          <p:cNvPr id="63490" name="Picture 3" descr="IMAGE4"/>
          <p:cNvPicPr>
            <a:picLocks noChangeAspect="1" noChangeArrowheads="1"/>
          </p:cNvPicPr>
          <p:nvPr/>
        </p:nvPicPr>
        <p:blipFill>
          <a:blip r:embed="rId2" cstate="print"/>
          <a:srcRect/>
          <a:stretch>
            <a:fillRect/>
          </a:stretch>
        </p:blipFill>
        <p:spPr bwMode="auto">
          <a:xfrm>
            <a:off x="609600" y="2362200"/>
            <a:ext cx="7772400" cy="4038600"/>
          </a:xfrm>
          <a:prstGeom prst="rect">
            <a:avLst/>
          </a:prstGeom>
          <a:noFill/>
          <a:ln w="9525">
            <a:noFill/>
            <a:miter lim="800000"/>
            <a:headEnd/>
            <a:tailEnd/>
          </a:ln>
        </p:spPr>
      </p:pic>
      <p:sp>
        <p:nvSpPr>
          <p:cNvPr id="63491" name="Rectangle 4" descr="Rectangle: Click to edit Master text styles&#10;Second level&#10;Third level&#10;Fourth level&#10;Fifth level"/>
          <p:cNvSpPr>
            <a:spLocks noChangeArrowheads="1"/>
          </p:cNvSpPr>
          <p:nvPr/>
        </p:nvSpPr>
        <p:spPr bwMode="auto">
          <a:xfrm>
            <a:off x="0" y="1600200"/>
            <a:ext cx="9144000" cy="1066800"/>
          </a:xfrm>
          <a:prstGeom prst="rect">
            <a:avLst/>
          </a:prstGeom>
          <a:noFill/>
          <a:ln w="9525">
            <a:noFill/>
            <a:miter lim="800000"/>
            <a:headEnd/>
            <a:tailEnd/>
          </a:ln>
        </p:spPr>
        <p:txBody>
          <a:bodyPr/>
          <a:lstStyle/>
          <a:p>
            <a:pPr marL="342900" indent="-342900" algn="ctr" eaLnBrk="0" hangingPunct="0">
              <a:spcBef>
                <a:spcPct val="20000"/>
              </a:spcBef>
              <a:buClr>
                <a:schemeClr val="hlink"/>
              </a:buClr>
              <a:buSzPct val="80000"/>
              <a:buFont typeface="Wingdings" pitchFamily="2" charset="2"/>
              <a:buChar char="l"/>
            </a:pPr>
            <a:r>
              <a:rPr lang="en-US" sz="2400" dirty="0">
                <a:latin typeface="Verdana" panose="020B0604030504040204" pitchFamily="34" charset="0"/>
                <a:ea typeface="Verdana" panose="020B0604030504040204" pitchFamily="34" charset="0"/>
              </a:rPr>
              <a:t>Three page menu gazing patterns: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4470" y="0"/>
            <a:ext cx="8875059" cy="6858000"/>
          </a:xfrm>
          <a:prstGeom prst="rect">
            <a:avLst/>
          </a:prstGeom>
        </p:spPr>
      </p:pic>
    </p:spTree>
    <p:extLst>
      <p:ext uri="{BB962C8B-B14F-4D97-AF65-F5344CB8AC3E}">
        <p14:creationId xmlns:p14="http://schemas.microsoft.com/office/powerpoint/2010/main" val="1944351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DD489B04-CFB4-43B6-944B-B0DFDD49CFD0}" type="slidenum">
              <a:rPr lang="en-US"/>
              <a:pPr>
                <a:defRPr/>
              </a:pPr>
              <a:t>14</a:t>
            </a:fld>
            <a:endParaRPr lang="en-US" dirty="0"/>
          </a:p>
        </p:txBody>
      </p:sp>
      <p:sp>
        <p:nvSpPr>
          <p:cNvPr id="17411" name="Rectangle 2"/>
          <p:cNvSpPr>
            <a:spLocks noGrp="1" noChangeArrowheads="1"/>
          </p:cNvSpPr>
          <p:nvPr>
            <p:ph type="title"/>
          </p:nvPr>
        </p:nvSpPr>
        <p:spPr/>
        <p:txBody>
          <a:bodyPr/>
          <a:lstStyle/>
          <a:p>
            <a:pPr eaLnBrk="1" hangingPunct="1"/>
            <a:r>
              <a:rPr lang="en-US" sz="3600" b="1" dirty="0">
                <a:latin typeface="Verdana" panose="020B0604030504040204" pitchFamily="34" charset="0"/>
                <a:ea typeface="Verdana" panose="020B0604030504040204" pitchFamily="34" charset="0"/>
              </a:rPr>
              <a:t>Guidelines For Adding </a:t>
            </a:r>
            <a:br>
              <a:rPr lang="en-US" sz="3600" b="1" dirty="0">
                <a:latin typeface="Verdana" panose="020B0604030504040204" pitchFamily="34" charset="0"/>
                <a:ea typeface="Verdana" panose="020B0604030504040204" pitchFamily="34" charset="0"/>
              </a:rPr>
            </a:br>
            <a:r>
              <a:rPr lang="en-US" sz="3600" b="1" dirty="0">
                <a:latin typeface="Verdana" panose="020B0604030504040204" pitchFamily="34" charset="0"/>
                <a:ea typeface="Verdana" panose="020B0604030504040204" pitchFamily="34" charset="0"/>
              </a:rPr>
              <a:t>New Menu Items</a:t>
            </a:r>
          </a:p>
        </p:txBody>
      </p:sp>
      <p:sp>
        <p:nvSpPr>
          <p:cNvPr id="17412" name="Rectangle 3"/>
          <p:cNvSpPr>
            <a:spLocks noGrp="1" noChangeArrowheads="1"/>
          </p:cNvSpPr>
          <p:nvPr>
            <p:ph type="body" idx="1"/>
          </p:nvPr>
        </p:nvSpPr>
        <p:spPr/>
        <p:txBody>
          <a:bodyPr/>
          <a:lstStyle/>
          <a:p>
            <a:pPr marL="0" indent="0" eaLnBrk="1" hangingPunct="1">
              <a:lnSpc>
                <a:spcPct val="90000"/>
              </a:lnSpc>
              <a:buNone/>
            </a:pPr>
            <a:r>
              <a:rPr lang="en-US" sz="2000" dirty="0">
                <a:latin typeface="Verdana" panose="020B0604030504040204" pitchFamily="34" charset="0"/>
                <a:ea typeface="Verdana" panose="020B0604030504040204" pitchFamily="34" charset="0"/>
              </a:rPr>
              <a:t>1. Carefully consider these characteristics for new items:</a:t>
            </a:r>
          </a:p>
          <a:p>
            <a:pPr lvl="1" eaLnBrk="1" hangingPunct="1">
              <a:lnSpc>
                <a:spcPct val="90000"/>
              </a:lnSpc>
            </a:pPr>
            <a:r>
              <a:rPr lang="en-US" sz="2000" dirty="0">
                <a:latin typeface="Verdana" panose="020B0604030504040204" pitchFamily="34" charset="0"/>
                <a:ea typeface="Verdana" panose="020B0604030504040204" pitchFamily="34" charset="0"/>
              </a:rPr>
              <a:t>Low skill and labor intensity</a:t>
            </a:r>
          </a:p>
          <a:p>
            <a:pPr lvl="1" eaLnBrk="1" hangingPunct="1">
              <a:lnSpc>
                <a:spcPct val="90000"/>
              </a:lnSpc>
            </a:pPr>
            <a:r>
              <a:rPr lang="en-US" sz="2000" dirty="0">
                <a:latin typeface="Verdana" panose="020B0604030504040204" pitchFamily="34" charset="0"/>
                <a:ea typeface="Verdana" panose="020B0604030504040204" pitchFamily="34" charset="0"/>
              </a:rPr>
              <a:t>High popularity or growth potential</a:t>
            </a:r>
          </a:p>
          <a:p>
            <a:pPr lvl="1" eaLnBrk="1" hangingPunct="1">
              <a:lnSpc>
                <a:spcPct val="90000"/>
              </a:lnSpc>
            </a:pPr>
            <a:r>
              <a:rPr lang="en-US" sz="2000" dirty="0">
                <a:latin typeface="Verdana" panose="020B0604030504040204" pitchFamily="34" charset="0"/>
                <a:ea typeface="Verdana" panose="020B0604030504040204" pitchFamily="34" charset="0"/>
              </a:rPr>
              <a:t>Relatively stable cost</a:t>
            </a:r>
          </a:p>
          <a:p>
            <a:pPr lvl="1" eaLnBrk="1" hangingPunct="1">
              <a:lnSpc>
                <a:spcPct val="90000"/>
              </a:lnSpc>
            </a:pPr>
            <a:r>
              <a:rPr lang="en-US" sz="2000" dirty="0">
                <a:latin typeface="Verdana" panose="020B0604030504040204" pitchFamily="34" charset="0"/>
                <a:ea typeface="Verdana" panose="020B0604030504040204" pitchFamily="34" charset="0"/>
              </a:rPr>
              <a:t>Not easily prepared at home</a:t>
            </a:r>
          </a:p>
          <a:p>
            <a:pPr marL="0" indent="0" eaLnBrk="1" hangingPunct="1">
              <a:lnSpc>
                <a:spcPct val="90000"/>
              </a:lnSpc>
              <a:buNone/>
            </a:pPr>
            <a:r>
              <a:rPr lang="en-US" sz="2000" dirty="0">
                <a:latin typeface="Verdana" panose="020B0604030504040204" pitchFamily="34" charset="0"/>
                <a:ea typeface="Verdana" panose="020B0604030504040204" pitchFamily="34" charset="0"/>
              </a:rPr>
              <a:t>2. Increase demand- add an item with a relatively high degree of popularity to increase frequency or broaden market segment.  Especially signature items that cannot be gotten elsewhere.</a:t>
            </a:r>
          </a:p>
          <a:p>
            <a:pPr marL="0" indent="0" eaLnBrk="1" hangingPunct="1">
              <a:lnSpc>
                <a:spcPct val="90000"/>
              </a:lnSpc>
              <a:buNone/>
            </a:pPr>
            <a:r>
              <a:rPr lang="en-US" sz="2000" dirty="0">
                <a:latin typeface="Verdana" panose="020B0604030504040204" pitchFamily="34" charset="0"/>
                <a:ea typeface="Verdana" panose="020B0604030504040204" pitchFamily="34" charset="0"/>
              </a:rPr>
              <a:t>3. Increase contribution margins- add items that have high contribution margins particularly if they do not require any additional inventory items.  Examples would include using a different (larger) cut of an existing steak or combining existing items.</a:t>
            </a:r>
          </a:p>
          <a:p>
            <a:pPr eaLnBrk="1" hangingPunct="1">
              <a:lnSpc>
                <a:spcPct val="90000"/>
              </a:lnSpc>
              <a:buFontTx/>
              <a:buNone/>
            </a:pPr>
            <a:r>
              <a:rPr lang="en-US" sz="2000" dirty="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Box 39">
            <a:extLst>
              <a:ext uri="{FF2B5EF4-FFF2-40B4-BE49-F238E27FC236}">
                <a16:creationId xmlns:a16="http://schemas.microsoft.com/office/drawing/2014/main" id="{17DBCB5B-4C8B-DE45-E722-E066B9A4FBCB}"/>
              </a:ext>
            </a:extLst>
          </p:cNvPr>
          <p:cNvSpPr txBox="1"/>
          <p:nvPr/>
        </p:nvSpPr>
        <p:spPr>
          <a:xfrm>
            <a:off x="0" y="262844"/>
            <a:ext cx="9144000" cy="646331"/>
          </a:xfrm>
          <a:prstGeom prst="rect">
            <a:avLst/>
          </a:prstGeom>
          <a:noFill/>
        </p:spPr>
        <p:txBody>
          <a:bodyPr wrap="square" rtlCol="0">
            <a:spAutoFit/>
          </a:bodyPr>
          <a:lstStyle/>
          <a:p>
            <a:pPr algn="ctr"/>
            <a:r>
              <a:rPr lang="en-US" sz="3600" b="1" dirty="0">
                <a:latin typeface="Verdana" panose="020B0604030504040204" pitchFamily="34" charset="0"/>
                <a:ea typeface="Verdana" panose="020B0604030504040204" pitchFamily="34" charset="0"/>
              </a:rPr>
              <a:t>Time to Raise Prices</a:t>
            </a:r>
          </a:p>
        </p:txBody>
      </p:sp>
      <p:sp>
        <p:nvSpPr>
          <p:cNvPr id="42" name="TextBox 41">
            <a:extLst>
              <a:ext uri="{FF2B5EF4-FFF2-40B4-BE49-F238E27FC236}">
                <a16:creationId xmlns:a16="http://schemas.microsoft.com/office/drawing/2014/main" id="{41193F99-8A29-D77C-7D63-5921EFEA12DD}"/>
              </a:ext>
            </a:extLst>
          </p:cNvPr>
          <p:cNvSpPr txBox="1"/>
          <p:nvPr/>
        </p:nvSpPr>
        <p:spPr>
          <a:xfrm>
            <a:off x="533400" y="1220951"/>
            <a:ext cx="8153400" cy="830997"/>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The worst thing you can do is to wait until finally you are forced to raise prices in a single big jump.</a:t>
            </a:r>
          </a:p>
        </p:txBody>
      </p:sp>
      <p:sp>
        <p:nvSpPr>
          <p:cNvPr id="43" name="TextBox 42">
            <a:extLst>
              <a:ext uri="{FF2B5EF4-FFF2-40B4-BE49-F238E27FC236}">
                <a16:creationId xmlns:a16="http://schemas.microsoft.com/office/drawing/2014/main" id="{36298C70-C54E-AB87-86BA-A30BCD25B052}"/>
              </a:ext>
            </a:extLst>
          </p:cNvPr>
          <p:cNvSpPr txBox="1"/>
          <p:nvPr/>
        </p:nvSpPr>
        <p:spPr>
          <a:xfrm>
            <a:off x="533400" y="2422398"/>
            <a:ext cx="7836724" cy="1200329"/>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Regular small upward price movements, rather than very infrequent and large price movements, are easier for the customer to digest.</a:t>
            </a:r>
          </a:p>
        </p:txBody>
      </p:sp>
      <p:sp>
        <p:nvSpPr>
          <p:cNvPr id="45" name="TextBox 44">
            <a:extLst>
              <a:ext uri="{FF2B5EF4-FFF2-40B4-BE49-F238E27FC236}">
                <a16:creationId xmlns:a16="http://schemas.microsoft.com/office/drawing/2014/main" id="{773E79E7-9CF1-46B3-62E1-F57DA4FBC0A6}"/>
              </a:ext>
            </a:extLst>
          </p:cNvPr>
          <p:cNvSpPr txBox="1"/>
          <p:nvPr/>
        </p:nvSpPr>
        <p:spPr>
          <a:xfrm>
            <a:off x="533400" y="4025719"/>
            <a:ext cx="7836724" cy="1569660"/>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rPr>
              <a:t>Review your menu prices at least twice a year, if not quarterly. Be sure to examine previous price changes and see how they affected your bottom line before enacting your next set of changes.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48C35B2-D364-6418-316F-41845A709E83}"/>
              </a:ext>
            </a:extLst>
          </p:cNvPr>
          <p:cNvSpPr txBox="1"/>
          <p:nvPr/>
        </p:nvSpPr>
        <p:spPr>
          <a:xfrm>
            <a:off x="685800" y="914400"/>
            <a:ext cx="7924800" cy="6247864"/>
          </a:xfrm>
          <a:prstGeom prst="rect">
            <a:avLst/>
          </a:prstGeom>
          <a:noFill/>
        </p:spPr>
        <p:txBody>
          <a:bodyPr wrap="square" rtlCol="0">
            <a:spAutoFit/>
          </a:bodyPr>
          <a:lstStyle/>
          <a:p>
            <a:r>
              <a:rPr lang="en-US" sz="2000" b="1" dirty="0">
                <a:latin typeface="Verdana" panose="020B0604030504040204" pitchFamily="34" charset="0"/>
                <a:ea typeface="Verdana" panose="020B0604030504040204" pitchFamily="34" charset="0"/>
              </a:rPr>
              <a:t>Link to Menu Engineering Files </a:t>
            </a:r>
            <a:r>
              <a:rPr lang="en-US" sz="2000" dirty="0">
                <a:latin typeface="Verdana" panose="020B0604030504040204" pitchFamily="34" charset="0"/>
                <a:ea typeface="Verdana" panose="020B0604030504040204" pitchFamily="34" charset="0"/>
                <a:hlinkClick r:id="rId2"/>
              </a:rPr>
              <a:t>https://www.navymwr.org/resources/food-and-beverage/fnbdeskguides/fbdeskguidemenuengineering</a:t>
            </a:r>
            <a:endParaRPr lang="en-US" sz="2000" dirty="0">
              <a:latin typeface="Verdana" panose="020B0604030504040204" pitchFamily="34" charset="0"/>
              <a:ea typeface="Verdana" panose="020B0604030504040204" pitchFamily="34" charset="0"/>
            </a:endParaRPr>
          </a:p>
          <a:p>
            <a:endParaRPr lang="en-US" sz="2000" dirty="0">
              <a:latin typeface="Verdana" panose="020B0604030504040204" pitchFamily="34" charset="0"/>
              <a:ea typeface="Verdana" panose="020B0604030504040204" pitchFamily="34" charset="0"/>
            </a:endParaRPr>
          </a:p>
          <a:p>
            <a:r>
              <a:rPr lang="en-US" sz="2000" b="1" dirty="0">
                <a:latin typeface="Verdana" panose="020B0604030504040204" pitchFamily="34" charset="0"/>
                <a:ea typeface="Verdana" panose="020B0604030504040204" pitchFamily="34" charset="0"/>
              </a:rPr>
              <a:t>POC’s</a:t>
            </a:r>
            <a:r>
              <a:rPr lang="en-US" sz="2000" dirty="0">
                <a:latin typeface="Verdana" panose="020B0604030504040204" pitchFamily="34" charset="0"/>
                <a:ea typeface="Verdana" panose="020B0604030504040204" pitchFamily="34" charset="0"/>
              </a:rPr>
              <a:t> </a:t>
            </a:r>
          </a:p>
          <a:p>
            <a:r>
              <a:rPr lang="en-US" sz="2000" dirty="0">
                <a:latin typeface="Verdana" panose="020B0604030504040204" pitchFamily="34" charset="0"/>
                <a:ea typeface="Verdana" panose="020B0604030504040204" pitchFamily="34" charset="0"/>
              </a:rPr>
              <a:t>Barry East – </a:t>
            </a:r>
            <a:r>
              <a:rPr lang="en-US" sz="2000" dirty="0">
                <a:latin typeface="Verdana" panose="020B0604030504040204" pitchFamily="34" charset="0"/>
                <a:ea typeface="Verdana" panose="020B0604030504040204" pitchFamily="34" charset="0"/>
                <a:hlinkClick r:id="rId3"/>
              </a:rPr>
              <a:t>michael.f.east.naf@us.navy.mil</a:t>
            </a:r>
            <a:endParaRPr lang="en-US" sz="2000" dirty="0">
              <a:latin typeface="Verdana" panose="020B0604030504040204" pitchFamily="34" charset="0"/>
              <a:ea typeface="Verdana" panose="020B0604030504040204" pitchFamily="34" charset="0"/>
            </a:endParaRPr>
          </a:p>
          <a:p>
            <a:endParaRPr lang="en-US" sz="2000" dirty="0">
              <a:latin typeface="Verdana" panose="020B0604030504040204" pitchFamily="34" charset="0"/>
              <a:ea typeface="Verdana" panose="020B0604030504040204" pitchFamily="34" charset="0"/>
            </a:endParaRPr>
          </a:p>
          <a:p>
            <a:r>
              <a:rPr lang="en-US" sz="2000" dirty="0">
                <a:latin typeface="Verdana" panose="020B0604030504040204" pitchFamily="34" charset="0"/>
                <a:ea typeface="Verdana" panose="020B0604030504040204" pitchFamily="34" charset="0"/>
              </a:rPr>
              <a:t>Brennan Hurley – v</a:t>
            </a:r>
            <a:r>
              <a:rPr lang="en-US" sz="2000" dirty="0">
                <a:latin typeface="Verdana" panose="020B0604030504040204" pitchFamily="34" charset="0"/>
                <a:ea typeface="Verdana" panose="020B0604030504040204" pitchFamily="34" charset="0"/>
                <a:hlinkClick r:id="rId4"/>
              </a:rPr>
              <a:t>incent.b.hurley.naf@us.navy</a:t>
            </a:r>
            <a:r>
              <a:rPr lang="en-US" sz="2000" dirty="0">
                <a:latin typeface="Verdana" panose="020B0604030504040204" pitchFamily="34" charset="0"/>
                <a:ea typeface="Verdana" panose="020B0604030504040204" pitchFamily="34" charset="0"/>
              </a:rPr>
              <a:t>.mil</a:t>
            </a:r>
          </a:p>
          <a:p>
            <a:endParaRPr lang="en-US" sz="2000" dirty="0">
              <a:latin typeface="Verdana" panose="020B0604030504040204" pitchFamily="34" charset="0"/>
              <a:ea typeface="Verdana" panose="020B0604030504040204" pitchFamily="34" charset="0"/>
            </a:endParaRPr>
          </a:p>
          <a:p>
            <a:endParaRPr lang="en-US" sz="2000" dirty="0">
              <a:latin typeface="Verdana" panose="020B0604030504040204" pitchFamily="34" charset="0"/>
              <a:ea typeface="Verdana" panose="020B0604030504040204" pitchFamily="34" charset="0"/>
            </a:endParaRPr>
          </a:p>
          <a:p>
            <a:endParaRPr lang="en-US" sz="2000" dirty="0">
              <a:latin typeface="Verdana" panose="020B0604030504040204" pitchFamily="34" charset="0"/>
              <a:ea typeface="Verdana" panose="020B0604030504040204" pitchFamily="34" charset="0"/>
            </a:endParaRPr>
          </a:p>
          <a:p>
            <a:endParaRPr lang="en-US" sz="2000" dirty="0">
              <a:latin typeface="Verdana" panose="020B0604030504040204" pitchFamily="34" charset="0"/>
              <a:ea typeface="Verdana" panose="020B0604030504040204" pitchFamily="34" charset="0"/>
            </a:endParaRPr>
          </a:p>
          <a:p>
            <a:endParaRPr lang="en-US" sz="2000" dirty="0">
              <a:latin typeface="Verdana" panose="020B0604030504040204" pitchFamily="34" charset="0"/>
              <a:ea typeface="Verdana" panose="020B0604030504040204" pitchFamily="34" charset="0"/>
            </a:endParaRPr>
          </a:p>
          <a:p>
            <a:endParaRPr lang="en-US" sz="2000" dirty="0">
              <a:latin typeface="Verdana" panose="020B0604030504040204" pitchFamily="34" charset="0"/>
              <a:ea typeface="Verdana" panose="020B0604030504040204" pitchFamily="34" charset="0"/>
            </a:endParaRPr>
          </a:p>
          <a:p>
            <a:endParaRPr lang="en-US" sz="2000" dirty="0">
              <a:latin typeface="Verdana" panose="020B0604030504040204" pitchFamily="34" charset="0"/>
              <a:ea typeface="Verdana" panose="020B0604030504040204" pitchFamily="34" charset="0"/>
            </a:endParaRPr>
          </a:p>
          <a:p>
            <a:endParaRPr lang="en-US" sz="2000" dirty="0">
              <a:latin typeface="Verdana" panose="020B0604030504040204" pitchFamily="34" charset="0"/>
              <a:ea typeface="Verdana" panose="020B0604030504040204" pitchFamily="34" charset="0"/>
            </a:endParaRPr>
          </a:p>
          <a:p>
            <a:endParaRPr lang="en-US" sz="2000" dirty="0">
              <a:latin typeface="Verdana" panose="020B0604030504040204" pitchFamily="34" charset="0"/>
              <a:ea typeface="Verdana" panose="020B0604030504040204" pitchFamily="34" charset="0"/>
            </a:endParaRPr>
          </a:p>
          <a:p>
            <a:endParaRPr lang="en-US" sz="2000" dirty="0">
              <a:latin typeface="Verdana" panose="020B0604030504040204" pitchFamily="34" charset="0"/>
              <a:ea typeface="Verdana" panose="020B0604030504040204" pitchFamily="34" charset="0"/>
            </a:endParaRPr>
          </a:p>
          <a:p>
            <a:endParaRPr lang="en-US" sz="2000" dirty="0">
              <a:latin typeface="Verdana" panose="020B0604030504040204" pitchFamily="34" charset="0"/>
              <a:ea typeface="Verdana" panose="020B0604030504040204" pitchFamily="34" charset="0"/>
            </a:endParaRPr>
          </a:p>
          <a:p>
            <a:endParaRPr lang="en-US"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443682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79E3199-9F68-409B-B8AA-F8A97637CB9D}" type="slidenum">
              <a:rPr lang="en-US"/>
              <a:pPr>
                <a:defRPr/>
              </a:pPr>
              <a:t>2</a:t>
            </a:fld>
            <a:endParaRPr lang="en-US" dirty="0"/>
          </a:p>
        </p:txBody>
      </p:sp>
      <p:sp>
        <p:nvSpPr>
          <p:cNvPr id="8195" name="Rectangle 2"/>
          <p:cNvSpPr>
            <a:spLocks noGrp="1" noChangeArrowheads="1"/>
          </p:cNvSpPr>
          <p:nvPr>
            <p:ph type="title"/>
          </p:nvPr>
        </p:nvSpPr>
        <p:spPr>
          <a:xfrm>
            <a:off x="457200" y="274638"/>
            <a:ext cx="8229600" cy="868362"/>
          </a:xfrm>
        </p:spPr>
        <p:txBody>
          <a:bodyPr/>
          <a:lstStyle/>
          <a:p>
            <a:pPr eaLnBrk="1" hangingPunct="1"/>
            <a:r>
              <a:rPr lang="en-US" sz="3600" b="1" dirty="0">
                <a:latin typeface="Verdana" panose="020B0604030504040204" pitchFamily="34" charset="0"/>
                <a:ea typeface="Verdana" panose="020B0604030504040204" pitchFamily="34" charset="0"/>
              </a:rPr>
              <a:t>What is Menu Engineering?</a:t>
            </a:r>
          </a:p>
        </p:txBody>
      </p:sp>
      <p:sp>
        <p:nvSpPr>
          <p:cNvPr id="8196" name="Rectangle 3"/>
          <p:cNvSpPr>
            <a:spLocks noGrp="1" noChangeArrowheads="1"/>
          </p:cNvSpPr>
          <p:nvPr>
            <p:ph type="body" idx="1"/>
          </p:nvPr>
        </p:nvSpPr>
        <p:spPr>
          <a:xfrm>
            <a:off x="457200" y="1219200"/>
            <a:ext cx="8229600" cy="5257800"/>
          </a:xfrm>
        </p:spPr>
        <p:txBody>
          <a:bodyPr/>
          <a:lstStyle/>
          <a:p>
            <a:pPr marL="0" indent="0" eaLnBrk="1" hangingPunct="1">
              <a:lnSpc>
                <a:spcPct val="90000"/>
              </a:lnSpc>
              <a:buNone/>
            </a:pPr>
            <a:r>
              <a:rPr lang="en-US" sz="2000" dirty="0">
                <a:latin typeface="Verdana" panose="020B0604030504040204" pitchFamily="34" charset="0"/>
                <a:ea typeface="Verdana" panose="020B0604030504040204" pitchFamily="34" charset="0"/>
              </a:rPr>
              <a:t>Menu engineering is a step-by-step process to help you evaluate current and future menu pricing, design, and content decisions. This requires that attention be focused on three critical elements:</a:t>
            </a:r>
          </a:p>
          <a:p>
            <a:pPr marL="0" indent="0" eaLnBrk="1" hangingPunct="1">
              <a:lnSpc>
                <a:spcPct val="90000"/>
              </a:lnSpc>
              <a:buNone/>
            </a:pPr>
            <a:endParaRPr lang="en-US" sz="2000" dirty="0">
              <a:latin typeface="Verdana" panose="020B0604030504040204" pitchFamily="34" charset="0"/>
              <a:ea typeface="Verdana" panose="020B0604030504040204" pitchFamily="34" charset="0"/>
            </a:endParaRPr>
          </a:p>
          <a:p>
            <a:pPr eaLnBrk="1" hangingPunct="1">
              <a:lnSpc>
                <a:spcPct val="90000"/>
              </a:lnSpc>
            </a:pPr>
            <a:r>
              <a:rPr lang="en-US" sz="2000" b="1" dirty="0">
                <a:latin typeface="Verdana" panose="020B0604030504040204" pitchFamily="34" charset="0"/>
                <a:ea typeface="Verdana" panose="020B0604030504040204" pitchFamily="34" charset="0"/>
              </a:rPr>
              <a:t>Customer Demand</a:t>
            </a:r>
            <a:r>
              <a:rPr lang="en-US" sz="2000" u="sng" dirty="0">
                <a:latin typeface="Verdana" panose="020B0604030504040204" pitchFamily="34" charset="0"/>
                <a:ea typeface="Verdana" panose="020B0604030504040204" pitchFamily="34" charset="0"/>
              </a:rPr>
              <a:t>-</a:t>
            </a:r>
            <a:r>
              <a:rPr lang="en-US" sz="2000" dirty="0">
                <a:latin typeface="Verdana" panose="020B0604030504040204" pitchFamily="34" charset="0"/>
                <a:ea typeface="Verdana" panose="020B0604030504040204" pitchFamily="34" charset="0"/>
              </a:rPr>
              <a:t> the overall number of customers served (by item popularity).</a:t>
            </a:r>
          </a:p>
          <a:p>
            <a:pPr eaLnBrk="1" hangingPunct="1">
              <a:lnSpc>
                <a:spcPct val="90000"/>
              </a:lnSpc>
            </a:pPr>
            <a:r>
              <a:rPr lang="en-US" sz="2000" b="1" dirty="0">
                <a:latin typeface="Verdana" panose="020B0604030504040204" pitchFamily="34" charset="0"/>
                <a:ea typeface="Verdana" panose="020B0604030504040204" pitchFamily="34" charset="0"/>
              </a:rPr>
              <a:t>Menu Mix (MM) - </a:t>
            </a:r>
            <a:r>
              <a:rPr lang="en-US" sz="2000" dirty="0">
                <a:latin typeface="Verdana" panose="020B0604030504040204" pitchFamily="34" charset="0"/>
                <a:ea typeface="Verdana" panose="020B0604030504040204" pitchFamily="34" charset="0"/>
              </a:rPr>
              <a:t>an analysis of customer preferences in menu item selection (What is being ordered vs what we think is being ordered).</a:t>
            </a:r>
          </a:p>
          <a:p>
            <a:pPr eaLnBrk="1" hangingPunct="1">
              <a:lnSpc>
                <a:spcPct val="90000"/>
              </a:lnSpc>
            </a:pPr>
            <a:r>
              <a:rPr lang="en-US" sz="2000" b="1" dirty="0">
                <a:latin typeface="Verdana" panose="020B0604030504040204" pitchFamily="34" charset="0"/>
                <a:ea typeface="Verdana" panose="020B0604030504040204" pitchFamily="34" charset="0"/>
              </a:rPr>
              <a:t>Contribution Margin - (CM)- </a:t>
            </a:r>
            <a:r>
              <a:rPr lang="en-US" sz="2000" dirty="0">
                <a:latin typeface="Verdana" panose="020B0604030504040204" pitchFamily="34" charset="0"/>
                <a:ea typeface="Verdana" panose="020B0604030504040204" pitchFamily="34" charset="0"/>
              </a:rPr>
              <a:t>Contribution margin (gross profit) for each menu item.</a:t>
            </a:r>
          </a:p>
          <a:p>
            <a:pPr algn="ctr" eaLnBrk="1" hangingPunct="1">
              <a:lnSpc>
                <a:spcPct val="90000"/>
              </a:lnSpc>
              <a:buFont typeface="Arial" charset="0"/>
              <a:buNone/>
            </a:pPr>
            <a:r>
              <a:rPr lang="en-US" sz="2000" dirty="0">
                <a:latin typeface="Verdana" panose="020B0604030504040204" pitchFamily="34" charset="0"/>
                <a:ea typeface="Verdana" panose="020B0604030504040204" pitchFamily="34" charset="0"/>
              </a:rPr>
              <a:t>    </a:t>
            </a:r>
          </a:p>
          <a:p>
            <a:pPr algn="ctr" eaLnBrk="1" hangingPunct="1">
              <a:lnSpc>
                <a:spcPct val="90000"/>
              </a:lnSpc>
              <a:buFont typeface="Arial" charset="0"/>
              <a:buNone/>
            </a:pPr>
            <a:r>
              <a:rPr lang="en-US" sz="2000" i="1" dirty="0">
                <a:highlight>
                  <a:srgbClr val="FFFF00"/>
                </a:highlight>
                <a:latin typeface="Verdana" panose="020B0604030504040204" pitchFamily="34" charset="0"/>
                <a:ea typeface="Verdana" panose="020B0604030504040204" pitchFamily="34" charset="0"/>
              </a:rPr>
              <a:t>The bottom line? Numbers don’t lie. Menu Engineering removes the emotional connection to our menus and let’s us make decisions based on data.  </a:t>
            </a:r>
          </a:p>
          <a:p>
            <a:pPr eaLnBrk="1" hangingPunct="1">
              <a:lnSpc>
                <a:spcPct val="90000"/>
              </a:lnSpc>
            </a:pP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pPr>
              <a:defRPr/>
            </a:pPr>
            <a:fld id="{0F1249BB-912C-4ED5-9F57-5030E5E22E8D}" type="slidenum">
              <a:rPr lang="en-US"/>
              <a:pPr>
                <a:defRPr/>
              </a:pPr>
              <a:t>3</a:t>
            </a:fld>
            <a:endParaRPr lang="en-US" dirty="0"/>
          </a:p>
        </p:txBody>
      </p:sp>
      <p:sp>
        <p:nvSpPr>
          <p:cNvPr id="2" name="TextBox 1">
            <a:extLst>
              <a:ext uri="{FF2B5EF4-FFF2-40B4-BE49-F238E27FC236}">
                <a16:creationId xmlns:a16="http://schemas.microsoft.com/office/drawing/2014/main" id="{4196897D-4D7D-92C5-75DC-34DDAEC113CA}"/>
              </a:ext>
            </a:extLst>
          </p:cNvPr>
          <p:cNvSpPr txBox="1"/>
          <p:nvPr/>
        </p:nvSpPr>
        <p:spPr>
          <a:xfrm>
            <a:off x="1295400" y="488047"/>
            <a:ext cx="7391400" cy="369332"/>
          </a:xfrm>
          <a:prstGeom prst="rect">
            <a:avLst/>
          </a:prstGeom>
          <a:noFill/>
        </p:spPr>
        <p:txBody>
          <a:bodyPr wrap="square" rtlCol="0">
            <a:spAutoFit/>
          </a:bodyPr>
          <a:lstStyle/>
          <a:p>
            <a:r>
              <a:rPr lang="en-US" dirty="0"/>
              <a:t>You populate these columns, and the remaining are auto calculated.</a:t>
            </a:r>
          </a:p>
        </p:txBody>
      </p:sp>
      <p:cxnSp>
        <p:nvCxnSpPr>
          <p:cNvPr id="7" name="Straight Arrow Connector 6">
            <a:extLst>
              <a:ext uri="{FF2B5EF4-FFF2-40B4-BE49-F238E27FC236}">
                <a16:creationId xmlns:a16="http://schemas.microsoft.com/office/drawing/2014/main" id="{123713D7-FBAA-DC69-490B-C922F3AD5E5C}"/>
              </a:ext>
            </a:extLst>
          </p:cNvPr>
          <p:cNvCxnSpPr>
            <a:cxnSpLocks/>
          </p:cNvCxnSpPr>
          <p:nvPr/>
        </p:nvCxnSpPr>
        <p:spPr>
          <a:xfrm>
            <a:off x="1905000" y="1104900"/>
            <a:ext cx="0" cy="381000"/>
          </a:xfrm>
          <a:prstGeom prst="straightConnector1">
            <a:avLst/>
          </a:prstGeom>
          <a:ln w="1905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5" name="Straight Arrow Connector 14">
            <a:extLst>
              <a:ext uri="{FF2B5EF4-FFF2-40B4-BE49-F238E27FC236}">
                <a16:creationId xmlns:a16="http://schemas.microsoft.com/office/drawing/2014/main" id="{69FC7F6C-4F40-66AE-CFC5-AA920C631DA3}"/>
              </a:ext>
            </a:extLst>
          </p:cNvPr>
          <p:cNvCxnSpPr>
            <a:cxnSpLocks/>
          </p:cNvCxnSpPr>
          <p:nvPr/>
        </p:nvCxnSpPr>
        <p:spPr>
          <a:xfrm>
            <a:off x="2819400" y="1104900"/>
            <a:ext cx="0" cy="381000"/>
          </a:xfrm>
          <a:prstGeom prst="straightConnector1">
            <a:avLst/>
          </a:prstGeom>
          <a:ln w="1905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6" name="Straight Arrow Connector 15">
            <a:extLst>
              <a:ext uri="{FF2B5EF4-FFF2-40B4-BE49-F238E27FC236}">
                <a16:creationId xmlns:a16="http://schemas.microsoft.com/office/drawing/2014/main" id="{5A8CB128-ED5E-C37D-010E-7BDE844F5906}"/>
              </a:ext>
            </a:extLst>
          </p:cNvPr>
          <p:cNvCxnSpPr>
            <a:cxnSpLocks/>
          </p:cNvCxnSpPr>
          <p:nvPr/>
        </p:nvCxnSpPr>
        <p:spPr>
          <a:xfrm>
            <a:off x="3276600" y="1104900"/>
            <a:ext cx="0" cy="381000"/>
          </a:xfrm>
          <a:prstGeom prst="straightConnector1">
            <a:avLst/>
          </a:prstGeom>
          <a:ln w="1905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7" name="Straight Arrow Connector 16">
            <a:extLst>
              <a:ext uri="{FF2B5EF4-FFF2-40B4-BE49-F238E27FC236}">
                <a16:creationId xmlns:a16="http://schemas.microsoft.com/office/drawing/2014/main" id="{FC6B2076-DA83-3B84-9614-F91B31EA57F2}"/>
              </a:ext>
            </a:extLst>
          </p:cNvPr>
          <p:cNvCxnSpPr>
            <a:cxnSpLocks/>
          </p:cNvCxnSpPr>
          <p:nvPr/>
        </p:nvCxnSpPr>
        <p:spPr>
          <a:xfrm>
            <a:off x="1066800" y="1104900"/>
            <a:ext cx="0" cy="381000"/>
          </a:xfrm>
          <a:prstGeom prst="straightConnector1">
            <a:avLst/>
          </a:prstGeom>
          <a:ln w="1905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6" name="Picture 5">
            <a:extLst>
              <a:ext uri="{FF2B5EF4-FFF2-40B4-BE49-F238E27FC236}">
                <a16:creationId xmlns:a16="http://schemas.microsoft.com/office/drawing/2014/main" id="{268332D2-0F01-0FAC-3F77-CC91C501CF12}"/>
              </a:ext>
            </a:extLst>
          </p:cNvPr>
          <p:cNvPicPr>
            <a:picLocks noChangeAspect="1"/>
          </p:cNvPicPr>
          <p:nvPr/>
        </p:nvPicPr>
        <p:blipFill>
          <a:blip r:embed="rId2"/>
          <a:stretch>
            <a:fillRect/>
          </a:stretch>
        </p:blipFill>
        <p:spPr>
          <a:xfrm>
            <a:off x="304800" y="1476375"/>
            <a:ext cx="8534400" cy="4741333"/>
          </a:xfrm>
          <a:prstGeom prst="rect">
            <a:avLst/>
          </a:prstGeom>
        </p:spPr>
      </p:pic>
      <p:sp>
        <p:nvSpPr>
          <p:cNvPr id="8" name="Oval 7">
            <a:extLst>
              <a:ext uri="{FF2B5EF4-FFF2-40B4-BE49-F238E27FC236}">
                <a16:creationId xmlns:a16="http://schemas.microsoft.com/office/drawing/2014/main" id="{FA631026-AA93-F731-5C70-0DBFE68EB2C0}"/>
              </a:ext>
            </a:extLst>
          </p:cNvPr>
          <p:cNvSpPr/>
          <p:nvPr/>
        </p:nvSpPr>
        <p:spPr>
          <a:xfrm>
            <a:off x="381000" y="4752975"/>
            <a:ext cx="1143000" cy="609600"/>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423CCB13-B665-19DF-B0D7-A12000EE6461}"/>
              </a:ext>
            </a:extLst>
          </p:cNvPr>
          <p:cNvSpPr/>
          <p:nvPr/>
        </p:nvSpPr>
        <p:spPr>
          <a:xfrm>
            <a:off x="5867400" y="3877062"/>
            <a:ext cx="1143000" cy="570441"/>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A879E1CB-E7F1-2D03-1C81-908E4998D5F0}"/>
              </a:ext>
            </a:extLst>
          </p:cNvPr>
          <p:cNvSpPr/>
          <p:nvPr/>
        </p:nvSpPr>
        <p:spPr>
          <a:xfrm>
            <a:off x="4343400" y="3561820"/>
            <a:ext cx="1143000" cy="570441"/>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68434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38150" y="152400"/>
            <a:ext cx="8229600" cy="1676400"/>
          </a:xfrm>
        </p:spPr>
        <p:txBody>
          <a:bodyPr/>
          <a:lstStyle/>
          <a:p>
            <a:br>
              <a:rPr lang="en-US" sz="3600" dirty="0">
                <a:latin typeface="Verdana" panose="020B0604030504040204" pitchFamily="34" charset="0"/>
                <a:ea typeface="Verdana" panose="020B0604030504040204" pitchFamily="34" charset="0"/>
              </a:rPr>
            </a:br>
            <a:r>
              <a:rPr lang="en-US" sz="3600" b="1" dirty="0">
                <a:latin typeface="Verdana" panose="020B0604030504040204" pitchFamily="34" charset="0"/>
                <a:ea typeface="Verdana" panose="020B0604030504040204" pitchFamily="34" charset="0"/>
              </a:rPr>
              <a:t>Stars</a:t>
            </a:r>
            <a:br>
              <a:rPr lang="en-US" sz="3200" dirty="0"/>
            </a:br>
            <a:r>
              <a:rPr lang="en-US" sz="2400" dirty="0">
                <a:latin typeface="Verdana" panose="020B0604030504040204" pitchFamily="34" charset="0"/>
                <a:ea typeface="Verdana" panose="020B0604030504040204" pitchFamily="34" charset="0"/>
              </a:rPr>
              <a:t>These are the most popular and profitable items</a:t>
            </a:r>
            <a:br>
              <a:rPr lang="en-US" sz="3200" dirty="0">
                <a:latin typeface="Verdana" panose="020B0604030504040204" pitchFamily="34" charset="0"/>
                <a:ea typeface="Verdana" panose="020B0604030504040204" pitchFamily="34" charset="0"/>
              </a:rPr>
            </a:br>
            <a:endParaRPr lang="en-US" sz="3200" dirty="0">
              <a:latin typeface="Verdana" panose="020B0604030504040204" pitchFamily="34" charset="0"/>
              <a:ea typeface="Verdana" panose="020B0604030504040204" pitchFamily="34" charset="0"/>
            </a:endParaRPr>
          </a:p>
        </p:txBody>
      </p:sp>
      <p:sp>
        <p:nvSpPr>
          <p:cNvPr id="11267" name="Content Placeholder 2"/>
          <p:cNvSpPr>
            <a:spLocks noGrp="1"/>
          </p:cNvSpPr>
          <p:nvPr>
            <p:ph idx="1"/>
          </p:nvPr>
        </p:nvSpPr>
        <p:spPr>
          <a:xfrm>
            <a:off x="457200" y="2133600"/>
            <a:ext cx="8229600" cy="4343401"/>
          </a:xfrm>
        </p:spPr>
        <p:txBody>
          <a:bodyPr/>
          <a:lstStyle/>
          <a:p>
            <a:pPr marL="0" indent="0">
              <a:buNone/>
            </a:pPr>
            <a:r>
              <a:rPr lang="en-US" sz="2000" dirty="0">
                <a:latin typeface="Verdana" panose="020B0604030504040204" pitchFamily="34" charset="0"/>
                <a:ea typeface="Verdana" panose="020B0604030504040204" pitchFamily="34" charset="0"/>
              </a:rPr>
              <a:t>1. </a:t>
            </a:r>
            <a:r>
              <a:rPr lang="en-US" sz="2000" u="sng" dirty="0">
                <a:latin typeface="Verdana" panose="020B0604030504040204" pitchFamily="34" charset="0"/>
                <a:ea typeface="Verdana" panose="020B0604030504040204" pitchFamily="34" charset="0"/>
              </a:rPr>
              <a:t>Maintain rigid specifications </a:t>
            </a:r>
            <a:r>
              <a:rPr lang="en-US" sz="2000" dirty="0">
                <a:latin typeface="Verdana" panose="020B0604030504040204" pitchFamily="34" charset="0"/>
                <a:ea typeface="Verdana" panose="020B0604030504040204" pitchFamily="34" charset="0"/>
              </a:rPr>
              <a:t>for quality, portion size, and presentation.</a:t>
            </a:r>
          </a:p>
          <a:p>
            <a:pPr marL="0" indent="0">
              <a:buNone/>
            </a:pPr>
            <a:r>
              <a:rPr lang="en-US" sz="2000" dirty="0">
                <a:latin typeface="Verdana" panose="020B0604030504040204" pitchFamily="34" charset="0"/>
                <a:ea typeface="Verdana" panose="020B0604030504040204" pitchFamily="34" charset="0"/>
              </a:rPr>
              <a:t>2. Locate this item in a </a:t>
            </a:r>
            <a:r>
              <a:rPr lang="en-US" sz="2000" u="sng" dirty="0">
                <a:latin typeface="Verdana" panose="020B0604030504040204" pitchFamily="34" charset="0"/>
                <a:ea typeface="Verdana" panose="020B0604030504040204" pitchFamily="34" charset="0"/>
              </a:rPr>
              <a:t>highly visible position </a:t>
            </a:r>
            <a:r>
              <a:rPr lang="en-US" sz="2000" dirty="0">
                <a:latin typeface="Verdana" panose="020B0604030504040204" pitchFamily="34" charset="0"/>
                <a:ea typeface="Verdana" panose="020B0604030504040204" pitchFamily="34" charset="0"/>
              </a:rPr>
              <a:t>on the menu.</a:t>
            </a:r>
          </a:p>
          <a:p>
            <a:pPr marL="0" indent="0">
              <a:buNone/>
            </a:pPr>
            <a:r>
              <a:rPr lang="en-US" sz="2000" dirty="0">
                <a:latin typeface="Verdana" panose="020B0604030504040204" pitchFamily="34" charset="0"/>
                <a:ea typeface="Verdana" panose="020B0604030504040204" pitchFamily="34" charset="0"/>
              </a:rPr>
              <a:t>3. </a:t>
            </a:r>
            <a:r>
              <a:rPr lang="en-US" sz="2000" u="sng" dirty="0">
                <a:latin typeface="Verdana" panose="020B0604030504040204" pitchFamily="34" charset="0"/>
                <a:ea typeface="Verdana" panose="020B0604030504040204" pitchFamily="34" charset="0"/>
              </a:rPr>
              <a:t>Test for price elasticity</a:t>
            </a:r>
            <a:r>
              <a:rPr lang="en-US" sz="2000" dirty="0">
                <a:latin typeface="Verdana" panose="020B0604030504040204" pitchFamily="34" charset="0"/>
                <a:ea typeface="Verdana" panose="020B0604030504040204" pitchFamily="34" charset="0"/>
              </a:rPr>
              <a:t>.</a:t>
            </a:r>
          </a:p>
          <a:p>
            <a:pPr marL="0" indent="0">
              <a:buNone/>
            </a:pPr>
            <a:endParaRPr lang="en-US" sz="2000" dirty="0">
              <a:latin typeface="Verdana" panose="020B0604030504040204" pitchFamily="34" charset="0"/>
              <a:ea typeface="Verdana" panose="020B0604030504040204" pitchFamily="34" charset="0"/>
            </a:endParaRPr>
          </a:p>
          <a:p>
            <a:r>
              <a:rPr lang="en-US" sz="2000" dirty="0">
                <a:latin typeface="Verdana" panose="020B0604030504040204" pitchFamily="34" charset="0"/>
                <a:ea typeface="Verdana" panose="020B0604030504040204" pitchFamily="34" charset="0"/>
              </a:rPr>
              <a:t>“Superstars“ are the highest margined stars and may be less sensitive to price changes than any other items on the menu.</a:t>
            </a:r>
          </a:p>
          <a:p>
            <a:r>
              <a:rPr lang="en-US" sz="2000" dirty="0">
                <a:latin typeface="Verdana" panose="020B0604030504040204" pitchFamily="34" charset="0"/>
                <a:ea typeface="Verdana" panose="020B0604030504040204" pitchFamily="34" charset="0"/>
              </a:rPr>
              <a:t>If this situation exists, then these items can be sold at a higher CM by bumping their selling price.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457200"/>
            <a:ext cx="8229600" cy="1295400"/>
          </a:xfrm>
        </p:spPr>
        <p:txBody>
          <a:bodyPr/>
          <a:lstStyle/>
          <a:p>
            <a:r>
              <a:rPr lang="en-US" sz="3600" b="1" dirty="0">
                <a:latin typeface="Verdana" panose="020B0604030504040204" pitchFamily="34" charset="0"/>
                <a:ea typeface="Verdana" panose="020B0604030504040204" pitchFamily="34" charset="0"/>
              </a:rPr>
              <a:t>Plowhorses</a:t>
            </a:r>
            <a:r>
              <a:rPr lang="en-US" sz="3600" dirty="0">
                <a:latin typeface="Verdana" panose="020B0604030504040204" pitchFamily="34" charset="0"/>
                <a:ea typeface="Verdana" panose="020B0604030504040204" pitchFamily="34" charset="0"/>
              </a:rPr>
              <a:t> </a:t>
            </a:r>
            <a:br>
              <a:rPr lang="en-US" dirty="0"/>
            </a:br>
            <a:r>
              <a:rPr lang="en-US" sz="2400" dirty="0">
                <a:latin typeface="Verdana" panose="020B0604030504040204" pitchFamily="34" charset="0"/>
                <a:ea typeface="Verdana" panose="020B0604030504040204" pitchFamily="34" charset="0"/>
              </a:rPr>
              <a:t>These items are relatively popular; however, they yield lower CM than the average CM</a:t>
            </a:r>
            <a:br>
              <a:rPr lang="en-US" sz="2400" dirty="0">
                <a:latin typeface="Verdana" panose="020B0604030504040204" pitchFamily="34" charset="0"/>
                <a:ea typeface="Verdana" panose="020B0604030504040204" pitchFamily="34" charset="0"/>
              </a:rPr>
            </a:br>
            <a:endParaRPr lang="en-US" sz="2400" dirty="0">
              <a:latin typeface="Verdana" panose="020B0604030504040204" pitchFamily="34" charset="0"/>
              <a:ea typeface="Verdana" panose="020B0604030504040204" pitchFamily="34" charset="0"/>
            </a:endParaRPr>
          </a:p>
        </p:txBody>
      </p:sp>
      <p:sp>
        <p:nvSpPr>
          <p:cNvPr id="12291" name="Content Placeholder 2"/>
          <p:cNvSpPr>
            <a:spLocks noGrp="1"/>
          </p:cNvSpPr>
          <p:nvPr>
            <p:ph idx="1"/>
          </p:nvPr>
        </p:nvSpPr>
        <p:spPr>
          <a:xfrm>
            <a:off x="466725" y="1828800"/>
            <a:ext cx="8229600" cy="4648200"/>
          </a:xfrm>
        </p:spPr>
        <p:txBody>
          <a:bodyPr/>
          <a:lstStyle/>
          <a:p>
            <a:pPr marL="0" indent="0">
              <a:buNone/>
            </a:pPr>
            <a:r>
              <a:rPr lang="en-US" sz="2000" dirty="0">
                <a:latin typeface="Verdana" panose="020B0604030504040204" pitchFamily="34" charset="0"/>
                <a:ea typeface="Verdana" panose="020B0604030504040204" pitchFamily="34" charset="0"/>
              </a:rPr>
              <a:t>These are often demand generators and are important to the price sensitive market segment.  Often “Leader” menu items:</a:t>
            </a:r>
          </a:p>
          <a:p>
            <a:pPr marL="0" indent="0">
              <a:buNone/>
            </a:pPr>
            <a:r>
              <a:rPr lang="en-US" sz="2000" dirty="0">
                <a:latin typeface="Verdana" panose="020B0604030504040204" pitchFamily="34" charset="0"/>
                <a:ea typeface="Verdana" panose="020B0604030504040204" pitchFamily="34" charset="0"/>
              </a:rPr>
              <a:t>1. </a:t>
            </a:r>
            <a:r>
              <a:rPr lang="en-US" sz="2000" u="sng" dirty="0">
                <a:latin typeface="Verdana" panose="020B0604030504040204" pitchFamily="34" charset="0"/>
                <a:ea typeface="Verdana" panose="020B0604030504040204" pitchFamily="34" charset="0"/>
              </a:rPr>
              <a:t>Test for price sensitivity</a:t>
            </a:r>
            <a:r>
              <a:rPr lang="en-US" sz="2000" dirty="0">
                <a:latin typeface="Verdana" panose="020B0604030504040204" pitchFamily="34" charset="0"/>
                <a:ea typeface="Verdana" panose="020B0604030504040204" pitchFamily="34" charset="0"/>
              </a:rPr>
              <a:t>. If highly price sensitive, only pass through minimal increases. Accomplish price changes in stages. Monitor changes in demand.</a:t>
            </a:r>
          </a:p>
          <a:p>
            <a:pPr marL="0" indent="0">
              <a:buNone/>
            </a:pPr>
            <a:r>
              <a:rPr lang="en-US" sz="2000" dirty="0">
                <a:latin typeface="Verdana" panose="020B0604030504040204" pitchFamily="34" charset="0"/>
                <a:ea typeface="Verdana" panose="020B0604030504040204" pitchFamily="34" charset="0"/>
              </a:rPr>
              <a:t>2. </a:t>
            </a:r>
            <a:r>
              <a:rPr lang="en-US" sz="2000" u="sng" dirty="0">
                <a:latin typeface="Verdana" panose="020B0604030504040204" pitchFamily="34" charset="0"/>
                <a:ea typeface="Verdana" panose="020B0604030504040204" pitchFamily="34" charset="0"/>
              </a:rPr>
              <a:t>Relocate</a:t>
            </a:r>
            <a:r>
              <a:rPr lang="en-US" sz="2000" dirty="0">
                <a:latin typeface="Verdana" panose="020B0604030504040204" pitchFamily="34" charset="0"/>
                <a:ea typeface="Verdana" panose="020B0604030504040204" pitchFamily="34" charset="0"/>
              </a:rPr>
              <a:t> non-signature plowhorse items to a low profile position on the menu.</a:t>
            </a:r>
          </a:p>
          <a:p>
            <a:pPr marL="0" indent="0">
              <a:buNone/>
            </a:pPr>
            <a:r>
              <a:rPr lang="en-US" sz="2000" dirty="0">
                <a:latin typeface="Verdana" panose="020B0604030504040204" pitchFamily="34" charset="0"/>
                <a:ea typeface="Verdana" panose="020B0604030504040204" pitchFamily="34" charset="0"/>
              </a:rPr>
              <a:t>3. Consider </a:t>
            </a:r>
            <a:r>
              <a:rPr lang="en-US" sz="2000" u="sng" dirty="0">
                <a:latin typeface="Verdana" panose="020B0604030504040204" pitchFamily="34" charset="0"/>
                <a:ea typeface="Verdana" panose="020B0604030504040204" pitchFamily="34" charset="0"/>
              </a:rPr>
              <a:t>combining the item </a:t>
            </a:r>
            <a:r>
              <a:rPr lang="en-US" sz="2000" dirty="0">
                <a:latin typeface="Verdana" panose="020B0604030504040204" pitchFamily="34" charset="0"/>
                <a:ea typeface="Verdana" panose="020B0604030504040204" pitchFamily="34" charset="0"/>
              </a:rPr>
              <a:t>with a lower cost product to achieve a greater CM.</a:t>
            </a:r>
          </a:p>
          <a:p>
            <a:pPr marL="0" indent="0">
              <a:buNone/>
            </a:pPr>
            <a:r>
              <a:rPr lang="en-US" sz="2000" dirty="0">
                <a:latin typeface="Verdana" panose="020B0604030504040204" pitchFamily="34" charset="0"/>
                <a:ea typeface="Verdana" panose="020B0604030504040204" pitchFamily="34" charset="0"/>
              </a:rPr>
              <a:t>4. Consider a </a:t>
            </a:r>
            <a:r>
              <a:rPr lang="en-US" sz="2000" u="sng" dirty="0">
                <a:latin typeface="Verdana" panose="020B0604030504040204" pitchFamily="34" charset="0"/>
                <a:ea typeface="Verdana" panose="020B0604030504040204" pitchFamily="34" charset="0"/>
              </a:rPr>
              <a:t>portion size reduction </a:t>
            </a:r>
            <a:r>
              <a:rPr lang="en-US" sz="2000" dirty="0">
                <a:latin typeface="Verdana" panose="020B0604030504040204" pitchFamily="34" charset="0"/>
                <a:ea typeface="Verdana" panose="020B0604030504040204" pitchFamily="34" charset="0"/>
              </a:rPr>
              <a:t>to reduce cost. </a:t>
            </a:r>
          </a:p>
          <a:p>
            <a:pPr marL="0" indent="0">
              <a:buNone/>
            </a:pPr>
            <a:r>
              <a:rPr lang="en-US" sz="2000" dirty="0">
                <a:latin typeface="Verdana" panose="020B0604030504040204" pitchFamily="34" charset="0"/>
                <a:ea typeface="Verdana" panose="020B0604030504040204" pitchFamily="34" charset="0"/>
              </a:rPr>
              <a:t>5. If labor and skill intensive, consider </a:t>
            </a:r>
            <a:r>
              <a:rPr lang="en-US" sz="2000" u="sng" dirty="0">
                <a:latin typeface="Verdana" panose="020B0604030504040204" pitchFamily="34" charset="0"/>
                <a:ea typeface="Verdana" panose="020B0604030504040204" pitchFamily="34" charset="0"/>
              </a:rPr>
              <a:t>price increase </a:t>
            </a:r>
            <a:r>
              <a:rPr lang="en-US" sz="2000" dirty="0">
                <a:latin typeface="Verdana" panose="020B0604030504040204" pitchFamily="34" charset="0"/>
                <a:ea typeface="Verdana" panose="020B0604030504040204" pitchFamily="34" charset="0"/>
              </a:rPr>
              <a:t>or substitution to achieve CM parity.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z="3600" b="1" dirty="0">
                <a:latin typeface="Verdana" panose="020B0604030504040204" pitchFamily="34" charset="0"/>
                <a:ea typeface="Verdana" panose="020B0604030504040204" pitchFamily="34" charset="0"/>
              </a:rPr>
              <a:t>Puzzles</a:t>
            </a:r>
            <a:br>
              <a:rPr lang="en-US" sz="2400" dirty="0"/>
            </a:br>
            <a:r>
              <a:rPr lang="en-US" sz="2400" dirty="0">
                <a:latin typeface="Verdana" panose="020B0604030504040204" pitchFamily="34" charset="0"/>
                <a:ea typeface="Verdana" panose="020B0604030504040204" pitchFamily="34" charset="0"/>
              </a:rPr>
              <a:t>These items yield high CM, but are low in demand</a:t>
            </a:r>
          </a:p>
        </p:txBody>
      </p:sp>
      <p:sp>
        <p:nvSpPr>
          <p:cNvPr id="13315" name="Content Placeholder 2"/>
          <p:cNvSpPr>
            <a:spLocks noGrp="1"/>
          </p:cNvSpPr>
          <p:nvPr>
            <p:ph idx="1"/>
          </p:nvPr>
        </p:nvSpPr>
        <p:spPr>
          <a:xfrm>
            <a:off x="457200" y="1752600"/>
            <a:ext cx="8229600" cy="4953000"/>
          </a:xfrm>
        </p:spPr>
        <p:txBody>
          <a:bodyPr/>
          <a:lstStyle/>
          <a:p>
            <a:pPr marL="0" indent="0">
              <a:buNone/>
            </a:pPr>
            <a:r>
              <a:rPr lang="en-US" sz="2000" dirty="0">
                <a:latin typeface="Verdana" panose="020B0604030504040204" pitchFamily="34" charset="0"/>
                <a:ea typeface="Verdana" panose="020B0604030504040204" pitchFamily="34" charset="0"/>
              </a:rPr>
              <a:t>1. Take the item </a:t>
            </a:r>
            <a:r>
              <a:rPr lang="en-US" sz="2000" u="sng" dirty="0">
                <a:latin typeface="Verdana" panose="020B0604030504040204" pitchFamily="34" charset="0"/>
                <a:ea typeface="Verdana" panose="020B0604030504040204" pitchFamily="34" charset="0"/>
              </a:rPr>
              <a:t>off the menu</a:t>
            </a:r>
            <a:r>
              <a:rPr lang="en-US" sz="2000" dirty="0">
                <a:latin typeface="Verdana" panose="020B0604030504040204" pitchFamily="34" charset="0"/>
                <a:ea typeface="Verdana" panose="020B0604030504040204" pitchFamily="34" charset="0"/>
              </a:rPr>
              <a:t>, particularly if it is very low in the menu mix, is labor intensive, or has poor shelf life.</a:t>
            </a:r>
          </a:p>
          <a:p>
            <a:pPr marL="0" indent="0">
              <a:buNone/>
            </a:pPr>
            <a:r>
              <a:rPr lang="en-US" sz="2000" dirty="0">
                <a:latin typeface="Verdana" panose="020B0604030504040204" pitchFamily="34" charset="0"/>
                <a:ea typeface="Verdana" panose="020B0604030504040204" pitchFamily="34" charset="0"/>
              </a:rPr>
              <a:t>2. </a:t>
            </a:r>
            <a:r>
              <a:rPr lang="en-US" sz="2000" u="sng" dirty="0">
                <a:latin typeface="Verdana" panose="020B0604030504040204" pitchFamily="34" charset="0"/>
                <a:ea typeface="Verdana" panose="020B0604030504040204" pitchFamily="34" charset="0"/>
              </a:rPr>
              <a:t>Reposition</a:t>
            </a:r>
            <a:r>
              <a:rPr lang="en-US" sz="2000" dirty="0">
                <a:latin typeface="Verdana" panose="020B0604030504040204" pitchFamily="34" charset="0"/>
                <a:ea typeface="Verdana" panose="020B0604030504040204" pitchFamily="34" charset="0"/>
              </a:rPr>
              <a:t> and feature these items in a more popular location on the menu.</a:t>
            </a:r>
          </a:p>
          <a:p>
            <a:pPr marL="0" indent="0">
              <a:buNone/>
            </a:pPr>
            <a:r>
              <a:rPr lang="en-US" sz="2000" dirty="0">
                <a:latin typeface="Verdana" panose="020B0604030504040204" pitchFamily="34" charset="0"/>
                <a:ea typeface="Verdana" panose="020B0604030504040204" pitchFamily="34" charset="0"/>
              </a:rPr>
              <a:t>3. </a:t>
            </a:r>
            <a:r>
              <a:rPr lang="en-US" sz="2000" u="sng" dirty="0">
                <a:latin typeface="Verdana" panose="020B0604030504040204" pitchFamily="34" charset="0"/>
                <a:ea typeface="Verdana" panose="020B0604030504040204" pitchFamily="34" charset="0"/>
              </a:rPr>
              <a:t>Rename </a:t>
            </a:r>
            <a:r>
              <a:rPr lang="en-US" sz="2000" dirty="0">
                <a:latin typeface="Verdana" panose="020B0604030504040204" pitchFamily="34" charset="0"/>
                <a:ea typeface="Verdana" panose="020B0604030504040204" pitchFamily="34" charset="0"/>
              </a:rPr>
              <a:t>the item.  Often popularity can be affected by the use of a familiar name or a trendy phrasing.</a:t>
            </a:r>
          </a:p>
          <a:p>
            <a:pPr marL="0" indent="0">
              <a:buNone/>
            </a:pPr>
            <a:r>
              <a:rPr lang="en-US" sz="2000" dirty="0">
                <a:latin typeface="Verdana" panose="020B0604030504040204" pitchFamily="34" charset="0"/>
                <a:ea typeface="Verdana" panose="020B0604030504040204" pitchFamily="34" charset="0"/>
              </a:rPr>
              <a:t>4. </a:t>
            </a:r>
            <a:r>
              <a:rPr lang="en-US" sz="2000" u="sng" dirty="0">
                <a:latin typeface="Verdana" panose="020B0604030504040204" pitchFamily="34" charset="0"/>
                <a:ea typeface="Verdana" panose="020B0604030504040204" pitchFamily="34" charset="0"/>
              </a:rPr>
              <a:t>Decrease the price</a:t>
            </a:r>
            <a:r>
              <a:rPr lang="en-US" sz="2000" dirty="0">
                <a:latin typeface="Verdana" panose="020B0604030504040204" pitchFamily="34" charset="0"/>
                <a:ea typeface="Verdana" panose="020B0604030504040204" pitchFamily="34" charset="0"/>
              </a:rPr>
              <a:t>.  A puzzle that has too high of a CM may be overpriced and should be re-priced to drive demand.</a:t>
            </a:r>
          </a:p>
          <a:p>
            <a:pPr marL="0" indent="0">
              <a:buNone/>
            </a:pPr>
            <a:r>
              <a:rPr lang="en-US" sz="2000" dirty="0">
                <a:latin typeface="Verdana" panose="020B0604030504040204" pitchFamily="34" charset="0"/>
                <a:ea typeface="Verdana" panose="020B0604030504040204" pitchFamily="34" charset="0"/>
              </a:rPr>
              <a:t>5. Enhance the MM% by </a:t>
            </a:r>
            <a:r>
              <a:rPr lang="en-US" sz="2000" u="sng" dirty="0">
                <a:latin typeface="Verdana" panose="020B0604030504040204" pitchFamily="34" charset="0"/>
                <a:ea typeface="Verdana" panose="020B0604030504040204" pitchFamily="34" charset="0"/>
              </a:rPr>
              <a:t>promoting the item </a:t>
            </a:r>
            <a:r>
              <a:rPr lang="en-US" sz="2000" dirty="0">
                <a:latin typeface="Verdana" panose="020B0604030504040204" pitchFamily="34" charset="0"/>
                <a:ea typeface="Verdana" panose="020B0604030504040204" pitchFamily="34" charset="0"/>
              </a:rPr>
              <a:t>through merchandising.  Have the staff recommend it, label it as a “specialty” item.  Use contests to promote.</a:t>
            </a:r>
          </a:p>
          <a:p>
            <a:pPr marL="0" indent="0">
              <a:buNone/>
            </a:pPr>
            <a:r>
              <a:rPr lang="en-US" sz="2000" dirty="0">
                <a:latin typeface="Verdana" panose="020B0604030504040204" pitchFamily="34" charset="0"/>
                <a:ea typeface="Verdana" panose="020B0604030504040204" pitchFamily="34" charset="0"/>
              </a:rPr>
              <a:t>6. Critical- </a:t>
            </a:r>
            <a:r>
              <a:rPr lang="en-US" sz="2000" u="sng" dirty="0">
                <a:latin typeface="Verdana" panose="020B0604030504040204" pitchFamily="34" charset="0"/>
                <a:ea typeface="Verdana" panose="020B0604030504040204" pitchFamily="34" charset="0"/>
              </a:rPr>
              <a:t>limit the number of puzzles on the menu</a:t>
            </a:r>
            <a:r>
              <a:rPr lang="en-US" sz="2000" dirty="0">
                <a:latin typeface="Verdana" panose="020B0604030504040204" pitchFamily="34" charset="0"/>
                <a:ea typeface="Verdana" panose="020B0604030504040204" pitchFamily="34" charset="0"/>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6501" y="731837"/>
            <a:ext cx="8229600" cy="792162"/>
          </a:xfrm>
        </p:spPr>
        <p:txBody>
          <a:bodyPr/>
          <a:lstStyle/>
          <a:p>
            <a:r>
              <a:rPr lang="en-US" sz="3600" b="1" dirty="0">
                <a:latin typeface="Verdana" panose="020B0604030504040204" pitchFamily="34" charset="0"/>
                <a:ea typeface="Verdana" panose="020B0604030504040204" pitchFamily="34" charset="0"/>
              </a:rPr>
              <a:t>Dogs</a:t>
            </a:r>
            <a:br>
              <a:rPr lang="en-US" sz="2400" dirty="0"/>
            </a:br>
            <a:r>
              <a:rPr lang="en-US" sz="2400" dirty="0">
                <a:latin typeface="Verdana" panose="020B0604030504040204" pitchFamily="34" charset="0"/>
                <a:ea typeface="Verdana" panose="020B0604030504040204" pitchFamily="34" charset="0"/>
              </a:rPr>
              <a:t>These are the menu’s “losers”, unpopular and provide a low CM</a:t>
            </a:r>
            <a:r>
              <a:rPr lang="en-US" sz="2400" dirty="0"/>
              <a:t>.</a:t>
            </a:r>
          </a:p>
        </p:txBody>
      </p:sp>
      <p:sp>
        <p:nvSpPr>
          <p:cNvPr id="14339" name="Content Placeholder 2"/>
          <p:cNvSpPr>
            <a:spLocks noGrp="1"/>
          </p:cNvSpPr>
          <p:nvPr>
            <p:ph idx="1"/>
          </p:nvPr>
        </p:nvSpPr>
        <p:spPr>
          <a:xfrm>
            <a:off x="457200" y="2057400"/>
            <a:ext cx="8229600" cy="4068763"/>
          </a:xfrm>
        </p:spPr>
        <p:txBody>
          <a:bodyPr/>
          <a:lstStyle/>
          <a:p>
            <a:pPr marL="0" indent="0">
              <a:buNone/>
            </a:pPr>
            <a:r>
              <a:rPr lang="en-US" sz="2000" dirty="0"/>
              <a:t>1. </a:t>
            </a:r>
            <a:r>
              <a:rPr lang="en-US" sz="2000" u="sng" dirty="0"/>
              <a:t>Eliminate the item </a:t>
            </a:r>
            <a:r>
              <a:rPr lang="en-US" sz="2000" dirty="0"/>
              <a:t>from the menu.  Don’t be afraid to eliminate, especially those unrelated to other menu items.</a:t>
            </a:r>
          </a:p>
          <a:p>
            <a:pPr marL="0" indent="0">
              <a:buNone/>
            </a:pPr>
            <a:endParaRPr lang="en-US" sz="2000" dirty="0"/>
          </a:p>
          <a:p>
            <a:pPr marL="0" indent="0">
              <a:buNone/>
            </a:pPr>
            <a:r>
              <a:rPr lang="en-US" sz="2000" dirty="0"/>
              <a:t>2. </a:t>
            </a:r>
            <a:r>
              <a:rPr lang="en-US" sz="2000" u="sng" dirty="0"/>
              <a:t>Raise the price </a:t>
            </a:r>
            <a:r>
              <a:rPr lang="en-US" sz="2000" dirty="0"/>
              <a:t>to achieve at least “Puzzle” status.  The more popular “dog” items often have some market potential.</a:t>
            </a:r>
          </a:p>
          <a:p>
            <a:pPr marL="0" indent="0">
              <a:buNone/>
            </a:pPr>
            <a:endParaRPr lang="en-US" sz="2000" dirty="0"/>
          </a:p>
          <a:p>
            <a:pPr marL="0" indent="0">
              <a:buNone/>
            </a:pPr>
            <a:r>
              <a:rPr lang="en-US" sz="2000" dirty="0"/>
              <a:t>3. Carry the item in inventory (assuming it has a reasonable shelf life), but </a:t>
            </a:r>
            <a:r>
              <a:rPr lang="en-US" sz="2000" u="sng" dirty="0"/>
              <a:t>do not list it on the menu</a:t>
            </a:r>
            <a:r>
              <a:rPr lang="en-US" sz="2000" dirty="0"/>
              <a:t>.  Make the item available by special request only or reserved for certain influential guests.  Eventually eliminate the item.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0" y="381000"/>
            <a:ext cx="9144000" cy="944562"/>
          </a:xfrm>
        </p:spPr>
        <p:txBody>
          <a:bodyPr/>
          <a:lstStyle/>
          <a:p>
            <a:r>
              <a:rPr lang="en-US" sz="3600" b="1" dirty="0">
                <a:latin typeface="Verdana" panose="020B0604030504040204" pitchFamily="34" charset="0"/>
                <a:ea typeface="Verdana" panose="020B0604030504040204" pitchFamily="34" charset="0"/>
              </a:rPr>
              <a:t>Actual Cost vs. Theoretical Cost</a:t>
            </a:r>
          </a:p>
        </p:txBody>
      </p:sp>
      <p:sp>
        <p:nvSpPr>
          <p:cNvPr id="19459" name="Content Placeholder 2"/>
          <p:cNvSpPr>
            <a:spLocks noGrp="1"/>
          </p:cNvSpPr>
          <p:nvPr>
            <p:ph idx="1"/>
          </p:nvPr>
        </p:nvSpPr>
        <p:spPr>
          <a:xfrm>
            <a:off x="457200" y="1600200"/>
            <a:ext cx="8229600" cy="5105400"/>
          </a:xfrm>
        </p:spPr>
        <p:txBody>
          <a:bodyPr/>
          <a:lstStyle/>
          <a:p>
            <a:r>
              <a:rPr lang="en-US" sz="2000" dirty="0"/>
              <a:t>The actual cost is determined at the end of an accounting period and will tend to be </a:t>
            </a:r>
            <a:r>
              <a:rPr lang="en-US" sz="2000" u="sng" dirty="0"/>
              <a:t>higher than the theoretical cost </a:t>
            </a:r>
            <a:r>
              <a:rPr lang="en-US" sz="2000" dirty="0"/>
              <a:t>as computed on the menu engineering worksheet.   This variance between actual and theoretical may be from one-half to three percentage points, depending upon control effectiveness and the style of foodservice operation.</a:t>
            </a:r>
          </a:p>
          <a:p>
            <a:pPr marL="0" indent="0">
              <a:buNone/>
            </a:pPr>
            <a:endParaRPr lang="en-US" sz="2000" dirty="0"/>
          </a:p>
          <a:p>
            <a:r>
              <a:rPr lang="en-US" sz="2000" dirty="0"/>
              <a:t>As a rule of thumb, the cost percentage difference in “fast food” operations will normally vary by one-half to one percentage point; whereas in table service restaurants, the variance may be by two to three percentage points. </a:t>
            </a:r>
          </a:p>
          <a:p>
            <a:pPr marL="0" indent="0">
              <a:buNone/>
            </a:pPr>
            <a:endParaRPr lang="en-US" sz="2000" dirty="0"/>
          </a:p>
          <a:p>
            <a:r>
              <a:rPr lang="en-US" sz="2000" dirty="0"/>
              <a:t> Any greater variance might serve as a signal to management that a potential problem exists.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731837"/>
            <a:ext cx="9144000" cy="868362"/>
          </a:xfrm>
        </p:spPr>
        <p:txBody>
          <a:bodyPr/>
          <a:lstStyle/>
          <a:p>
            <a:r>
              <a:rPr lang="en-US" sz="3600" b="1" dirty="0">
                <a:latin typeface="Verdana" panose="020B0604030504040204" pitchFamily="34" charset="0"/>
                <a:ea typeface="Verdana" panose="020B0604030504040204" pitchFamily="34" charset="0"/>
              </a:rPr>
              <a:t>Determine Menu Items</a:t>
            </a:r>
            <a:br>
              <a:rPr lang="en-US" sz="3600" b="1" dirty="0">
                <a:latin typeface="Verdana" panose="020B0604030504040204" pitchFamily="34" charset="0"/>
                <a:ea typeface="Verdana" panose="020B0604030504040204" pitchFamily="34" charset="0"/>
              </a:rPr>
            </a:br>
            <a:r>
              <a:rPr lang="en-US" sz="3600" b="1" dirty="0">
                <a:latin typeface="Verdana" panose="020B0604030504040204" pitchFamily="34" charset="0"/>
                <a:ea typeface="Verdana" panose="020B0604030504040204" pitchFamily="34" charset="0"/>
              </a:rPr>
              <a:t> Decision Actions</a:t>
            </a:r>
          </a:p>
        </p:txBody>
      </p:sp>
      <p:sp>
        <p:nvSpPr>
          <p:cNvPr id="10243" name="Content Placeholder 2"/>
          <p:cNvSpPr>
            <a:spLocks noGrp="1"/>
          </p:cNvSpPr>
          <p:nvPr>
            <p:ph idx="1"/>
          </p:nvPr>
        </p:nvSpPr>
        <p:spPr>
          <a:xfrm>
            <a:off x="457200" y="2438400"/>
            <a:ext cx="8229600" cy="3687763"/>
          </a:xfrm>
        </p:spPr>
        <p:txBody>
          <a:bodyPr/>
          <a:lstStyle/>
          <a:p>
            <a:r>
              <a:rPr lang="en-US" sz="2000" dirty="0">
                <a:latin typeface="Verdana" panose="020B0604030504040204" pitchFamily="34" charset="0"/>
                <a:ea typeface="Verdana" panose="020B0604030504040204" pitchFamily="34" charset="0"/>
              </a:rPr>
              <a:t>After the menu engineering worksheet has been calculated, and the menu items have been classified, the decision making process begins regarding menu </a:t>
            </a:r>
            <a:r>
              <a:rPr lang="en-US" sz="2000" u="sng" dirty="0">
                <a:latin typeface="Verdana" panose="020B0604030504040204" pitchFamily="34" charset="0"/>
                <a:ea typeface="Verdana" panose="020B0604030504040204" pitchFamily="34" charset="0"/>
              </a:rPr>
              <a:t>pricing, content, and positioning</a:t>
            </a:r>
            <a:r>
              <a:rPr lang="en-US" sz="2000" dirty="0">
                <a:latin typeface="Verdana" panose="020B0604030504040204" pitchFamily="34" charset="0"/>
                <a:ea typeface="Verdana" panose="020B0604030504040204" pitchFamily="34" charset="0"/>
              </a:rPr>
              <a:t>.  Awareness of these factors, which do influence guest purchase decisions and therefore eventual profitability, are central to the menu engineering model. It is difficult to generalize the appropriate action for every foodservice case.</a:t>
            </a:r>
          </a:p>
          <a:p>
            <a:endParaRPr lang="en-US" sz="2000" dirty="0"/>
          </a:p>
          <a:p>
            <a:pPr marL="0" indent="0">
              <a:buNone/>
            </a:pPr>
            <a:endParaRPr lang="en-US" sz="2400" dirty="0"/>
          </a:p>
          <a:p>
            <a:endParaRPr lang="en-US" sz="2400" dirty="0"/>
          </a:p>
          <a:p>
            <a:endParaRPr lang="en-US" sz="2400" dirty="0"/>
          </a:p>
          <a:p>
            <a:endParaRPr lang="en-US" sz="2400" dirty="0"/>
          </a:p>
          <a:p>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646</TotalTime>
  <Words>1287</Words>
  <Application>Microsoft Office PowerPoint</Application>
  <PresentationFormat>On-screen Show (4:3)</PresentationFormat>
  <Paragraphs>101</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Aptos</vt:lpstr>
      <vt:lpstr>Arial</vt:lpstr>
      <vt:lpstr>Calibri</vt:lpstr>
      <vt:lpstr>Verdana</vt:lpstr>
      <vt:lpstr>Wingdings</vt:lpstr>
      <vt:lpstr>Office Theme</vt:lpstr>
      <vt:lpstr>Menu Engineering</vt:lpstr>
      <vt:lpstr>What is Menu Engineering?</vt:lpstr>
      <vt:lpstr>PowerPoint Presentation</vt:lpstr>
      <vt:lpstr> Stars These are the most popular and profitable items </vt:lpstr>
      <vt:lpstr>Plowhorses  These items are relatively popular; however, they yield lower CM than the average CM </vt:lpstr>
      <vt:lpstr>Puzzles These items yield high CM, but are low in demand</vt:lpstr>
      <vt:lpstr>Dogs These are the menu’s “losers”, unpopular and provide a low CM.</vt:lpstr>
      <vt:lpstr>Actual Cost vs. Theoretical Cost</vt:lpstr>
      <vt:lpstr>Determine Menu Items  Decision Actions</vt:lpstr>
      <vt:lpstr>Menu Layout for Profit</vt:lpstr>
      <vt:lpstr>PowerPoint Presentation</vt:lpstr>
      <vt:lpstr>PowerPoint Presentation</vt:lpstr>
      <vt:lpstr>PowerPoint Presentation</vt:lpstr>
      <vt:lpstr>Guidelines For Adding  New Menu Items</vt:lpstr>
      <vt:lpstr>PowerPoint Presentation</vt:lpstr>
      <vt:lpstr>PowerPoint Presentation</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Service Seminar</dc:title>
  <dc:creator>ray.nevin</dc:creator>
  <cp:lastModifiedBy>Hurley, V Brennan CIV USN CNIC WASHINGTON DC (USA)</cp:lastModifiedBy>
  <cp:revision>57</cp:revision>
  <dcterms:created xsi:type="dcterms:W3CDTF">2010-08-26T18:45:45Z</dcterms:created>
  <dcterms:modified xsi:type="dcterms:W3CDTF">2024-10-15T15:00:06Z</dcterms:modified>
</cp:coreProperties>
</file>