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4572000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41"/>
    <p:restoredTop sz="94674"/>
  </p:normalViewPr>
  <p:slideViewPr>
    <p:cSldViewPr snapToGrid="0">
      <p:cViewPr>
        <p:scale>
          <a:sx n="127" d="100"/>
          <a:sy n="127" d="100"/>
        </p:scale>
        <p:origin x="2656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047539"/>
            <a:ext cx="3886200" cy="2228427"/>
          </a:xfrm>
        </p:spPr>
        <p:txBody>
          <a:bodyPr anchor="b"/>
          <a:lstStyle>
            <a:lvl1pPr algn="ctr"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3361902"/>
            <a:ext cx="3429000" cy="1545378"/>
          </a:xfrm>
        </p:spPr>
        <p:txBody>
          <a:bodyPr/>
          <a:lstStyle>
            <a:lvl1pPr marL="0" indent="0" algn="ctr">
              <a:buNone/>
              <a:defRPr sz="1200"/>
            </a:lvl1pPr>
            <a:lvl2pPr marL="228600" indent="0" algn="ctr">
              <a:buNone/>
              <a:defRPr sz="1000"/>
            </a:lvl2pPr>
            <a:lvl3pPr marL="457200" indent="0" algn="ctr">
              <a:buNone/>
              <a:defRPr sz="900"/>
            </a:lvl3pPr>
            <a:lvl4pPr marL="685800" indent="0" algn="ctr">
              <a:buNone/>
              <a:defRPr sz="800"/>
            </a:lvl4pPr>
            <a:lvl5pPr marL="914400" indent="0" algn="ctr">
              <a:buNone/>
              <a:defRPr sz="800"/>
            </a:lvl5pPr>
            <a:lvl6pPr marL="1143000" indent="0" algn="ctr">
              <a:buNone/>
              <a:defRPr sz="800"/>
            </a:lvl6pPr>
            <a:lvl7pPr marL="1371600" indent="0" algn="ctr">
              <a:buNone/>
              <a:defRPr sz="800"/>
            </a:lvl7pPr>
            <a:lvl8pPr marL="1600200" indent="0" algn="ctr">
              <a:buNone/>
              <a:defRPr sz="800"/>
            </a:lvl8pPr>
            <a:lvl9pPr marL="1828800" indent="0" algn="ctr">
              <a:buNone/>
              <a:defRPr sz="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4740D-9E6B-424D-96E3-35257501B157}" type="datetimeFigureOut">
              <a:rPr lang="en-US" smtClean="0"/>
              <a:t>8/5/24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8EF3-2C0F-1F40-BEC7-F5B7CA84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17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4740D-9E6B-424D-96E3-35257501B157}" type="datetimeFigureOut">
              <a:rPr lang="en-US" smtClean="0"/>
              <a:t>8/5/24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8EF3-2C0F-1F40-BEC7-F5B7CA84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67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71838" y="340783"/>
            <a:ext cx="985838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" y="340783"/>
            <a:ext cx="2900363" cy="54243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4740D-9E6B-424D-96E3-35257501B157}" type="datetimeFigureOut">
              <a:rPr lang="en-US" smtClean="0"/>
              <a:t>8/5/24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8EF3-2C0F-1F40-BEC7-F5B7CA84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23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4740D-9E6B-424D-96E3-35257501B157}" type="datetimeFigureOut">
              <a:rPr lang="en-US" smtClean="0"/>
              <a:t>8/5/24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8EF3-2C0F-1F40-BEC7-F5B7CA84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961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944" y="1595757"/>
            <a:ext cx="3943350" cy="2662555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944" y="4283500"/>
            <a:ext cx="3943350" cy="1400175"/>
          </a:xfr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2286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4572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6858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9144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1430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3716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6002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18288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4740D-9E6B-424D-96E3-35257501B157}" type="datetimeFigureOut">
              <a:rPr lang="en-US" smtClean="0"/>
              <a:t>8/5/24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8EF3-2C0F-1F40-BEC7-F5B7CA84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660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" y="1703917"/>
            <a:ext cx="1943100" cy="4061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14575" y="1703917"/>
            <a:ext cx="1943100" cy="4061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4740D-9E6B-424D-96E3-35257501B157}" type="datetimeFigureOut">
              <a:rPr lang="en-US" smtClean="0"/>
              <a:t>8/5/24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8EF3-2C0F-1F40-BEC7-F5B7CA84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05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0" y="340785"/>
            <a:ext cx="3943350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921" y="1569085"/>
            <a:ext cx="1934170" cy="768985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4921" y="2338070"/>
            <a:ext cx="1934170" cy="34389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14575" y="1569085"/>
            <a:ext cx="1943696" cy="768985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14575" y="2338070"/>
            <a:ext cx="1943696" cy="34389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4740D-9E6B-424D-96E3-35257501B157}" type="datetimeFigureOut">
              <a:rPr lang="en-US" smtClean="0"/>
              <a:t>8/5/24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8EF3-2C0F-1F40-BEC7-F5B7CA84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59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4740D-9E6B-424D-96E3-35257501B157}" type="datetimeFigureOut">
              <a:rPr lang="en-US" smtClean="0"/>
              <a:t>8/5/24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8EF3-2C0F-1F40-BEC7-F5B7CA84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4740D-9E6B-424D-96E3-35257501B157}" type="datetimeFigureOut">
              <a:rPr lang="en-US" smtClean="0"/>
              <a:t>8/5/24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8EF3-2C0F-1F40-BEC7-F5B7CA84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664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426720"/>
            <a:ext cx="1474589" cy="1493520"/>
          </a:xfrm>
        </p:spPr>
        <p:txBody>
          <a:bodyPr anchor="b"/>
          <a:lstStyle>
            <a:lvl1pPr>
              <a:defRPr sz="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695" y="921598"/>
            <a:ext cx="2314575" cy="454871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1" y="1920240"/>
            <a:ext cx="1474589" cy="3557482"/>
          </a:xfr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4740D-9E6B-424D-96E3-35257501B157}" type="datetimeFigureOut">
              <a:rPr lang="en-US" smtClean="0"/>
              <a:t>8/5/24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8EF3-2C0F-1F40-BEC7-F5B7CA84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6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426720"/>
            <a:ext cx="1474589" cy="1493520"/>
          </a:xfrm>
        </p:spPr>
        <p:txBody>
          <a:bodyPr anchor="b"/>
          <a:lstStyle>
            <a:lvl1pPr>
              <a:defRPr sz="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3695" y="921598"/>
            <a:ext cx="2314575" cy="4548717"/>
          </a:xfrm>
        </p:spPr>
        <p:txBody>
          <a:bodyPr anchor="t"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1" y="1920240"/>
            <a:ext cx="1474589" cy="3557482"/>
          </a:xfr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4740D-9E6B-424D-96E3-35257501B157}" type="datetimeFigureOut">
              <a:rPr lang="en-US" smtClean="0"/>
              <a:t>8/5/24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8EF3-2C0F-1F40-BEC7-F5B7CA84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19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" y="340785"/>
            <a:ext cx="3943350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" y="1703917"/>
            <a:ext cx="3943350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4325" y="5932595"/>
            <a:ext cx="102870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4740D-9E6B-424D-96E3-35257501B157}" type="datetimeFigureOut">
              <a:rPr lang="en-US" smtClean="0"/>
              <a:t>8/5/24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4475" y="5932595"/>
            <a:ext cx="154305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28975" y="5932595"/>
            <a:ext cx="102870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38EF3-2C0F-1F40-BEC7-F5B7CA848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5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4300" indent="-114300" algn="l" defTabSz="4572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84C90-A917-94D5-CA82-A426B36327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6020" y="426720"/>
            <a:ext cx="2049780" cy="1059180"/>
          </a:xfrm>
        </p:spPr>
        <p:txBody>
          <a:bodyPr>
            <a:noAutofit/>
          </a:bodyPr>
          <a:lstStyle/>
          <a:p>
            <a:r>
              <a:rPr lang="el-GR" sz="11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“</a:t>
            </a:r>
            <a:r>
              <a:rPr lang="en-US" sz="11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Think of them as living in the hearts of those they touched. </a:t>
            </a:r>
            <a:br>
              <a:rPr lang="en-US" sz="11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sz="11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For nothing loved is ever lost and they were loved so much</a:t>
            </a:r>
            <a:r>
              <a:rPr lang="el-GR" sz="11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.”</a:t>
            </a:r>
            <a:br>
              <a:rPr lang="en-US" sz="11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br>
              <a:rPr lang="el-GR" sz="11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el-GR" sz="11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‒ </a:t>
            </a:r>
            <a:r>
              <a:rPr lang="en-US" sz="11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Ellen Brenneman</a:t>
            </a:r>
            <a:endParaRPr lang="en-US" sz="1100" i="1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B4D662-D3B6-3D64-2049-05867A7C24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911" y="3388093"/>
            <a:ext cx="4227689" cy="23466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74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</TotalTime>
  <Words>34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“Think of them as living in the hearts of those they touched.  For nothing loved is ever lost and they were loved so much.”   ‒ Ellen Brenneman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“Think of them as living in the hearts of those they touched. For nothing loved is ever lost and they were loved so much.”   ‒ Ellen Brenneman</dc:title>
  <dc:creator>Microsoft Office User</dc:creator>
  <cp:lastModifiedBy>Microsoft Office User</cp:lastModifiedBy>
  <cp:revision>3</cp:revision>
  <dcterms:created xsi:type="dcterms:W3CDTF">2024-08-01T15:28:02Z</dcterms:created>
  <dcterms:modified xsi:type="dcterms:W3CDTF">2024-08-05T18:40:36Z</dcterms:modified>
</cp:coreProperties>
</file>