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30302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3"/>
    <p:restoredTop sz="95522"/>
  </p:normalViewPr>
  <p:slideViewPr>
    <p:cSldViewPr snapToGrid="0" snapToObjects="1">
      <p:cViewPr varScale="1">
        <p:scale>
          <a:sx n="127" d="100"/>
          <a:sy n="127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265" y="1683545"/>
            <a:ext cx="11075670" cy="3581400"/>
          </a:xfrm>
        </p:spPr>
        <p:txBody>
          <a:bodyPr anchor="b"/>
          <a:lstStyle>
            <a:lvl1pPr algn="ctr">
              <a:defRPr sz="8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775" y="5403057"/>
            <a:ext cx="9772650" cy="2483643"/>
          </a:xfrm>
        </p:spPr>
        <p:txBody>
          <a:bodyPr/>
          <a:lstStyle>
            <a:lvl1pPr marL="0" indent="0" algn="ctr">
              <a:buNone/>
              <a:defRPr sz="3420"/>
            </a:lvl1pPr>
            <a:lvl2pPr marL="651510" indent="0" algn="ctr">
              <a:buNone/>
              <a:defRPr sz="2850"/>
            </a:lvl2pPr>
            <a:lvl3pPr marL="1303020" indent="0" algn="ctr">
              <a:buNone/>
              <a:defRPr sz="2565"/>
            </a:lvl3pPr>
            <a:lvl4pPr marL="1954530" indent="0" algn="ctr">
              <a:buNone/>
              <a:defRPr sz="2280"/>
            </a:lvl4pPr>
            <a:lvl5pPr marL="2606040" indent="0" algn="ctr">
              <a:buNone/>
              <a:defRPr sz="2280"/>
            </a:lvl5pPr>
            <a:lvl6pPr marL="3257550" indent="0" algn="ctr">
              <a:buNone/>
              <a:defRPr sz="2280"/>
            </a:lvl6pPr>
            <a:lvl7pPr marL="3909060" indent="0" algn="ctr">
              <a:buNone/>
              <a:defRPr sz="2280"/>
            </a:lvl7pPr>
            <a:lvl8pPr marL="4560570" indent="0" algn="ctr">
              <a:buNone/>
              <a:defRPr sz="2280"/>
            </a:lvl8pPr>
            <a:lvl9pPr marL="5212080" indent="0" algn="ctr">
              <a:buNone/>
              <a:defRPr sz="2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4738" y="547688"/>
            <a:ext cx="2809637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827" y="547688"/>
            <a:ext cx="8266033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3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40" y="2564609"/>
            <a:ext cx="11238548" cy="4279106"/>
          </a:xfrm>
        </p:spPr>
        <p:txBody>
          <a:bodyPr anchor="b"/>
          <a:lstStyle>
            <a:lvl1pPr>
              <a:defRPr sz="8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040" y="6884197"/>
            <a:ext cx="11238548" cy="2250281"/>
          </a:xfrm>
        </p:spPr>
        <p:txBody>
          <a:bodyPr/>
          <a:lstStyle>
            <a:lvl1pPr marL="0" indent="0">
              <a:buNone/>
              <a:defRPr sz="3420">
                <a:solidFill>
                  <a:schemeClr val="tx1"/>
                </a:solidFill>
              </a:defRPr>
            </a:lvl1pPr>
            <a:lvl2pPr marL="65151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2pPr>
            <a:lvl3pPr marL="1303020" indent="0">
              <a:buNone/>
              <a:defRPr sz="2565">
                <a:solidFill>
                  <a:schemeClr val="tx1">
                    <a:tint val="75000"/>
                  </a:schemeClr>
                </a:solidFill>
              </a:defRPr>
            </a:lvl3pPr>
            <a:lvl4pPr marL="195453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4pPr>
            <a:lvl5pPr marL="260604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5pPr>
            <a:lvl6pPr marL="325755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6pPr>
            <a:lvl7pPr marL="390906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7pPr>
            <a:lvl8pPr marL="456057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8pPr>
            <a:lvl9pPr marL="521208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2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826" y="2738438"/>
            <a:ext cx="553783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6539" y="2738438"/>
            <a:ext cx="553783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23" y="547690"/>
            <a:ext cx="1123854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525" y="2521745"/>
            <a:ext cx="5512385" cy="1235868"/>
          </a:xfrm>
        </p:spPr>
        <p:txBody>
          <a:bodyPr anchor="b"/>
          <a:lstStyle>
            <a:lvl1pPr marL="0" indent="0">
              <a:buNone/>
              <a:defRPr sz="3420" b="1"/>
            </a:lvl1pPr>
            <a:lvl2pPr marL="651510" indent="0">
              <a:buNone/>
              <a:defRPr sz="2850" b="1"/>
            </a:lvl2pPr>
            <a:lvl3pPr marL="1303020" indent="0">
              <a:buNone/>
              <a:defRPr sz="2565" b="1"/>
            </a:lvl3pPr>
            <a:lvl4pPr marL="1954530" indent="0">
              <a:buNone/>
              <a:defRPr sz="2280" b="1"/>
            </a:lvl4pPr>
            <a:lvl5pPr marL="2606040" indent="0">
              <a:buNone/>
              <a:defRPr sz="2280" b="1"/>
            </a:lvl5pPr>
            <a:lvl6pPr marL="3257550" indent="0">
              <a:buNone/>
              <a:defRPr sz="2280" b="1"/>
            </a:lvl6pPr>
            <a:lvl7pPr marL="3909060" indent="0">
              <a:buNone/>
              <a:defRPr sz="2280" b="1"/>
            </a:lvl7pPr>
            <a:lvl8pPr marL="4560570" indent="0">
              <a:buNone/>
              <a:defRPr sz="2280" b="1"/>
            </a:lvl8pPr>
            <a:lvl9pPr marL="5212080" indent="0">
              <a:buNone/>
              <a:defRPr sz="2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525" y="3757613"/>
            <a:ext cx="551238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540" y="2521745"/>
            <a:ext cx="5539532" cy="1235868"/>
          </a:xfrm>
        </p:spPr>
        <p:txBody>
          <a:bodyPr anchor="b"/>
          <a:lstStyle>
            <a:lvl1pPr marL="0" indent="0">
              <a:buNone/>
              <a:defRPr sz="3420" b="1"/>
            </a:lvl1pPr>
            <a:lvl2pPr marL="651510" indent="0">
              <a:buNone/>
              <a:defRPr sz="2850" b="1"/>
            </a:lvl2pPr>
            <a:lvl3pPr marL="1303020" indent="0">
              <a:buNone/>
              <a:defRPr sz="2565" b="1"/>
            </a:lvl3pPr>
            <a:lvl4pPr marL="1954530" indent="0">
              <a:buNone/>
              <a:defRPr sz="2280" b="1"/>
            </a:lvl4pPr>
            <a:lvl5pPr marL="2606040" indent="0">
              <a:buNone/>
              <a:defRPr sz="2280" b="1"/>
            </a:lvl5pPr>
            <a:lvl6pPr marL="3257550" indent="0">
              <a:buNone/>
              <a:defRPr sz="2280" b="1"/>
            </a:lvl6pPr>
            <a:lvl7pPr marL="3909060" indent="0">
              <a:buNone/>
              <a:defRPr sz="2280" b="1"/>
            </a:lvl7pPr>
            <a:lvl8pPr marL="4560570" indent="0">
              <a:buNone/>
              <a:defRPr sz="2280" b="1"/>
            </a:lvl8pPr>
            <a:lvl9pPr marL="5212080" indent="0">
              <a:buNone/>
              <a:defRPr sz="2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6540" y="3757613"/>
            <a:ext cx="553953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3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23" y="685800"/>
            <a:ext cx="4202579" cy="2400300"/>
          </a:xfrm>
        </p:spPr>
        <p:txBody>
          <a:bodyPr anchor="b"/>
          <a:lstStyle>
            <a:lvl1pPr>
              <a:defRPr sz="4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532" y="1481140"/>
            <a:ext cx="6596539" cy="7310438"/>
          </a:xfrm>
        </p:spPr>
        <p:txBody>
          <a:bodyPr/>
          <a:lstStyle>
            <a:lvl1pPr>
              <a:defRPr sz="4560"/>
            </a:lvl1pPr>
            <a:lvl2pPr>
              <a:defRPr sz="3990"/>
            </a:lvl2pPr>
            <a:lvl3pPr>
              <a:defRPr sz="3420"/>
            </a:lvl3pPr>
            <a:lvl4pPr>
              <a:defRPr sz="2850"/>
            </a:lvl4pPr>
            <a:lvl5pPr>
              <a:defRPr sz="2850"/>
            </a:lvl5pPr>
            <a:lvl6pPr>
              <a:defRPr sz="2850"/>
            </a:lvl6pPr>
            <a:lvl7pPr>
              <a:defRPr sz="2850"/>
            </a:lvl7pPr>
            <a:lvl8pPr>
              <a:defRPr sz="2850"/>
            </a:lvl8pPr>
            <a:lvl9pPr>
              <a:defRPr sz="2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523" y="3086100"/>
            <a:ext cx="4202579" cy="5717382"/>
          </a:xfrm>
        </p:spPr>
        <p:txBody>
          <a:bodyPr/>
          <a:lstStyle>
            <a:lvl1pPr marL="0" indent="0">
              <a:buNone/>
              <a:defRPr sz="2280"/>
            </a:lvl1pPr>
            <a:lvl2pPr marL="651510" indent="0">
              <a:buNone/>
              <a:defRPr sz="1995"/>
            </a:lvl2pPr>
            <a:lvl3pPr marL="1303020" indent="0">
              <a:buNone/>
              <a:defRPr sz="1710"/>
            </a:lvl3pPr>
            <a:lvl4pPr marL="1954530" indent="0">
              <a:buNone/>
              <a:defRPr sz="1425"/>
            </a:lvl4pPr>
            <a:lvl5pPr marL="2606040" indent="0">
              <a:buNone/>
              <a:defRPr sz="1425"/>
            </a:lvl5pPr>
            <a:lvl6pPr marL="3257550" indent="0">
              <a:buNone/>
              <a:defRPr sz="1425"/>
            </a:lvl6pPr>
            <a:lvl7pPr marL="3909060" indent="0">
              <a:buNone/>
              <a:defRPr sz="1425"/>
            </a:lvl7pPr>
            <a:lvl8pPr marL="4560570" indent="0">
              <a:buNone/>
              <a:defRPr sz="1425"/>
            </a:lvl8pPr>
            <a:lvl9pPr marL="5212080" indent="0">
              <a:buNone/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23" y="685800"/>
            <a:ext cx="4202579" cy="2400300"/>
          </a:xfrm>
        </p:spPr>
        <p:txBody>
          <a:bodyPr anchor="b"/>
          <a:lstStyle>
            <a:lvl1pPr>
              <a:defRPr sz="4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9532" y="1481140"/>
            <a:ext cx="6596539" cy="7310438"/>
          </a:xfrm>
        </p:spPr>
        <p:txBody>
          <a:bodyPr anchor="t"/>
          <a:lstStyle>
            <a:lvl1pPr marL="0" indent="0">
              <a:buNone/>
              <a:defRPr sz="4560"/>
            </a:lvl1pPr>
            <a:lvl2pPr marL="651510" indent="0">
              <a:buNone/>
              <a:defRPr sz="3990"/>
            </a:lvl2pPr>
            <a:lvl3pPr marL="1303020" indent="0">
              <a:buNone/>
              <a:defRPr sz="3420"/>
            </a:lvl3pPr>
            <a:lvl4pPr marL="1954530" indent="0">
              <a:buNone/>
              <a:defRPr sz="2850"/>
            </a:lvl4pPr>
            <a:lvl5pPr marL="2606040" indent="0">
              <a:buNone/>
              <a:defRPr sz="2850"/>
            </a:lvl5pPr>
            <a:lvl6pPr marL="3257550" indent="0">
              <a:buNone/>
              <a:defRPr sz="2850"/>
            </a:lvl6pPr>
            <a:lvl7pPr marL="3909060" indent="0">
              <a:buNone/>
              <a:defRPr sz="2850"/>
            </a:lvl7pPr>
            <a:lvl8pPr marL="4560570" indent="0">
              <a:buNone/>
              <a:defRPr sz="2850"/>
            </a:lvl8pPr>
            <a:lvl9pPr marL="5212080" indent="0">
              <a:buNone/>
              <a:defRPr sz="2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523" y="3086100"/>
            <a:ext cx="4202579" cy="5717382"/>
          </a:xfrm>
        </p:spPr>
        <p:txBody>
          <a:bodyPr/>
          <a:lstStyle>
            <a:lvl1pPr marL="0" indent="0">
              <a:buNone/>
              <a:defRPr sz="2280"/>
            </a:lvl1pPr>
            <a:lvl2pPr marL="651510" indent="0">
              <a:buNone/>
              <a:defRPr sz="1995"/>
            </a:lvl2pPr>
            <a:lvl3pPr marL="1303020" indent="0">
              <a:buNone/>
              <a:defRPr sz="1710"/>
            </a:lvl3pPr>
            <a:lvl4pPr marL="1954530" indent="0">
              <a:buNone/>
              <a:defRPr sz="1425"/>
            </a:lvl4pPr>
            <a:lvl5pPr marL="2606040" indent="0">
              <a:buNone/>
              <a:defRPr sz="1425"/>
            </a:lvl5pPr>
            <a:lvl6pPr marL="3257550" indent="0">
              <a:buNone/>
              <a:defRPr sz="1425"/>
            </a:lvl6pPr>
            <a:lvl7pPr marL="3909060" indent="0">
              <a:buNone/>
              <a:defRPr sz="1425"/>
            </a:lvl7pPr>
            <a:lvl8pPr marL="4560570" indent="0">
              <a:buNone/>
              <a:defRPr sz="1425"/>
            </a:lvl8pPr>
            <a:lvl9pPr marL="5212080" indent="0">
              <a:buNone/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826" y="547690"/>
            <a:ext cx="1123854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826" y="2738438"/>
            <a:ext cx="1123854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5826" y="9534527"/>
            <a:ext cx="293179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2525-2294-4F4C-BE5B-42EA9721A13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6254" y="9534527"/>
            <a:ext cx="439769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2579" y="9534527"/>
            <a:ext cx="293179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26341-BAE1-164C-BB78-8FC79FB6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03020" rtl="0" eaLnBrk="1" latinLnBrk="0" hangingPunct="1">
        <a:lnSpc>
          <a:spcPct val="90000"/>
        </a:lnSpc>
        <a:spcBef>
          <a:spcPct val="0"/>
        </a:spcBef>
        <a:buNone/>
        <a:defRPr sz="62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755" indent="-325755" algn="l" defTabSz="1303020" rtl="0" eaLnBrk="1" latinLnBrk="0" hangingPunct="1">
        <a:lnSpc>
          <a:spcPct val="90000"/>
        </a:lnSpc>
        <a:spcBef>
          <a:spcPts val="1425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1pPr>
      <a:lvl2pPr marL="97726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2pPr>
      <a:lvl3pPr marL="162877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228028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4pPr>
      <a:lvl5pPr marL="293179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5pPr>
      <a:lvl6pPr marL="358330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6pPr>
      <a:lvl7pPr marL="423481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7pPr>
      <a:lvl8pPr marL="488632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8pPr>
      <a:lvl9pPr marL="5537835" indent="-325755" algn="l" defTabSz="1303020" rtl="0" eaLnBrk="1" latinLnBrk="0" hangingPunct="1">
        <a:lnSpc>
          <a:spcPct val="90000"/>
        </a:lnSpc>
        <a:spcBef>
          <a:spcPts val="713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2pPr>
      <a:lvl3pPr marL="130302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195453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4pPr>
      <a:lvl5pPr marL="260604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5pPr>
      <a:lvl6pPr marL="325755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6pPr>
      <a:lvl7pPr marL="390906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8pPr>
      <a:lvl9pPr marL="5212080" algn="l" defTabSz="1303020" rtl="0" eaLnBrk="1" latinLnBrk="0" hangingPunct="1">
        <a:defRPr sz="25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5B2A5-BD92-5249-99C1-D7CBBFBBFE52}"/>
              </a:ext>
            </a:extLst>
          </p:cNvPr>
          <p:cNvSpPr txBox="1"/>
          <p:nvPr/>
        </p:nvSpPr>
        <p:spPr>
          <a:xfrm>
            <a:off x="1852135" y="2686898"/>
            <a:ext cx="3651150" cy="463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JASON BLACK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CPT JAMES BLACKMON JR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LCDR ROCK BLAIS 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RUSSELL BLAKE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CPO ALEXANDER BLANCAS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EDUARDO BLANCO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LCDR ROBERT “RJ” BLANFORD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CPO GREGORY BLOSSER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LTC ELIZABETH BOBB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PO1 MARK BONSE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PO1 CORWYN BOOKER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PO1 ILYASS BOURBEL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MICHAEL BOWEN JR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PO1 MICHAEL BOWER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 PO2 ROBERT “BOBBY” BOWER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TANNER BRACH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SN JONATHAN BRADLEY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TIMICA BRADLEY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LTC DAVID BRADSHAW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PO1 KENT BRANDT </a:t>
            </a:r>
          </a:p>
          <a:p>
            <a:endParaRPr lang="en-US" sz="1527" dirty="0">
              <a:solidFill>
                <a:schemeClr val="bg1"/>
              </a:solidFill>
              <a:latin typeface="Minion Pro" panose="020405030503060202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CA8CD-D00B-E442-859C-A39A79413E8E}"/>
              </a:ext>
            </a:extLst>
          </p:cNvPr>
          <p:cNvSpPr txBox="1"/>
          <p:nvPr/>
        </p:nvSpPr>
        <p:spPr>
          <a:xfrm>
            <a:off x="8278898" y="2758233"/>
            <a:ext cx="3229435" cy="468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SEAN BRAZAS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CWO4 MICHAEL BREMER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PO1 JUSTIN BRIN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MSGT JONATHAN BROEKMAN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SCPO RANDALL BROSHEARS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PO3 EMMETTE BROWN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SN FRANKIE BROWN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DANIEL BUCK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LTJG WALLACE BURCH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CPO JOHN BURCH III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SN BRUCE BURGESS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SN RAYMOND BURKE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SN JOHN “JAY” BURKHARDT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PO3 DUSTIN BURNETT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PO3 MEAGHAN BURNS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CPT TIFFANY BURNS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PO2 RYAN BURRIS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LT CHRISTOPHER BUSCH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PO1 KEVIN BUSHELL</a:t>
            </a:r>
          </a:p>
          <a:p>
            <a:r>
              <a:rPr lang="en-US" sz="1400" dirty="0">
                <a:solidFill>
                  <a:schemeClr val="bg1"/>
                </a:solidFill>
                <a:latin typeface="Minion Pro" panose="02040503050306020203"/>
              </a:rPr>
              <a:t>TSGT DANIEL BUTLER </a:t>
            </a:r>
          </a:p>
          <a:p>
            <a:endParaRPr lang="en-US" sz="1869" dirty="0"/>
          </a:p>
        </p:txBody>
      </p:sp>
    </p:spTree>
    <p:extLst>
      <p:ext uri="{BB962C8B-B14F-4D97-AF65-F5344CB8AC3E}">
        <p14:creationId xmlns:p14="http://schemas.microsoft.com/office/powerpoint/2010/main" val="401568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133</Words>
  <Application>Microsoft Macintosh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Minion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2020-06-25T15:05:45Z</dcterms:created>
  <dcterms:modified xsi:type="dcterms:W3CDTF">2023-06-20T10:31:44Z</dcterms:modified>
</cp:coreProperties>
</file>