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3"/>
  </p:notesMasterIdLst>
  <p:sldIdLst>
    <p:sldId id="343" r:id="rId2"/>
    <p:sldId id="311" r:id="rId3"/>
    <p:sldId id="312" r:id="rId4"/>
    <p:sldId id="331" r:id="rId5"/>
    <p:sldId id="339" r:id="rId6"/>
    <p:sldId id="335" r:id="rId7"/>
    <p:sldId id="349" r:id="rId8"/>
    <p:sldId id="351" r:id="rId9"/>
    <p:sldId id="352" r:id="rId10"/>
    <p:sldId id="350" r:id="rId11"/>
    <p:sldId id="34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0CBB732-8083-462A-AFAC-FA47F86E9EBB}">
          <p14:sldIdLst>
            <p14:sldId id="343"/>
            <p14:sldId id="311"/>
            <p14:sldId id="312"/>
            <p14:sldId id="331"/>
            <p14:sldId id="339"/>
            <p14:sldId id="335"/>
            <p14:sldId id="349"/>
            <p14:sldId id="351"/>
            <p14:sldId id="352"/>
            <p14:sldId id="350"/>
            <p14:sldId id="34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1" autoAdjust="0"/>
    <p:restoredTop sz="94660"/>
  </p:normalViewPr>
  <p:slideViewPr>
    <p:cSldViewPr>
      <p:cViewPr varScale="1">
        <p:scale>
          <a:sx n="92" d="100"/>
          <a:sy n="92" d="100"/>
        </p:scale>
        <p:origin x="-123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16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F47932-1297-49D2-916E-041F13718201}" type="doc">
      <dgm:prSet loTypeId="urn:microsoft.com/office/officeart/2005/8/layout/lProcess2" loCatId="list" qsTypeId="urn:microsoft.com/office/officeart/2005/8/quickstyle/simple2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5AEAF9A3-DA66-43AB-BF96-73E2738330CD}">
      <dgm:prSet phldrT="[Text]"/>
      <dgm:spPr>
        <a:solidFill>
          <a:schemeClr val="bg1">
            <a:lumMod val="85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US" b="1" dirty="0" smtClean="0"/>
            <a:t>MWR Funding Model</a:t>
          </a:r>
          <a:endParaRPr lang="en-US" b="1" dirty="0"/>
        </a:p>
      </dgm:t>
    </dgm:pt>
    <dgm:pt modelId="{29698C18-85C1-4FD2-AEF4-79CB1E6F7882}" type="parTrans" cxnId="{A141A754-7F6F-4EF8-BCA3-CAC848063B3D}">
      <dgm:prSet/>
      <dgm:spPr/>
      <dgm:t>
        <a:bodyPr/>
        <a:lstStyle/>
        <a:p>
          <a:endParaRPr lang="en-US"/>
        </a:p>
      </dgm:t>
    </dgm:pt>
    <dgm:pt modelId="{6D05DDA7-1CBF-4C0F-A809-F85C5429B6CF}" type="sibTrans" cxnId="{A141A754-7F6F-4EF8-BCA3-CAC848063B3D}">
      <dgm:prSet/>
      <dgm:spPr/>
      <dgm:t>
        <a:bodyPr/>
        <a:lstStyle/>
        <a:p>
          <a:endParaRPr lang="en-US"/>
        </a:p>
      </dgm:t>
    </dgm:pt>
    <dgm:pt modelId="{2A36B3F4-E16D-4A9C-AAAA-1AA5409EE12B}">
      <dgm:prSet phldrT="[Text]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en-US" b="1" dirty="0" smtClean="0">
              <a:solidFill>
                <a:schemeClr val="bg1"/>
              </a:solidFill>
            </a:rPr>
            <a:t>Base Sizing</a:t>
          </a:r>
        </a:p>
      </dgm:t>
    </dgm:pt>
    <dgm:pt modelId="{BA5CDBD2-40F9-41E7-9970-CBE50CB97312}" type="parTrans" cxnId="{27C888B0-B574-4F76-9B37-D6A223B5C7E8}">
      <dgm:prSet/>
      <dgm:spPr/>
      <dgm:t>
        <a:bodyPr/>
        <a:lstStyle/>
        <a:p>
          <a:endParaRPr lang="en-US"/>
        </a:p>
      </dgm:t>
    </dgm:pt>
    <dgm:pt modelId="{C6224F27-5D84-4B76-8194-B3AE40B61829}" type="sibTrans" cxnId="{27C888B0-B574-4F76-9B37-D6A223B5C7E8}">
      <dgm:prSet/>
      <dgm:spPr/>
      <dgm:t>
        <a:bodyPr/>
        <a:lstStyle/>
        <a:p>
          <a:endParaRPr lang="en-US"/>
        </a:p>
      </dgm:t>
    </dgm:pt>
    <dgm:pt modelId="{7D77C218-86D1-4551-8D1D-99548D011D6D}">
      <dgm:prSet phldrT="[Text]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en-US" b="1" dirty="0" smtClean="0">
              <a:solidFill>
                <a:schemeClr val="bg1"/>
              </a:solidFill>
            </a:rPr>
            <a:t>MWR Programs Offered</a:t>
          </a:r>
          <a:endParaRPr lang="en-US" b="1" dirty="0">
            <a:solidFill>
              <a:schemeClr val="bg1"/>
            </a:solidFill>
          </a:endParaRPr>
        </a:p>
      </dgm:t>
    </dgm:pt>
    <dgm:pt modelId="{24248617-A962-48A2-B1A8-B9ECF3B10F84}" type="parTrans" cxnId="{C7639655-1D4E-4900-9157-075BAD834D87}">
      <dgm:prSet/>
      <dgm:spPr/>
      <dgm:t>
        <a:bodyPr/>
        <a:lstStyle/>
        <a:p>
          <a:endParaRPr lang="en-US"/>
        </a:p>
      </dgm:t>
    </dgm:pt>
    <dgm:pt modelId="{5CEF6FF0-96C8-41A3-A570-284DE521BA3F}" type="sibTrans" cxnId="{C7639655-1D4E-4900-9157-075BAD834D87}">
      <dgm:prSet/>
      <dgm:spPr/>
      <dgm:t>
        <a:bodyPr/>
        <a:lstStyle/>
        <a:p>
          <a:endParaRPr lang="en-US"/>
        </a:p>
      </dgm:t>
    </dgm:pt>
    <dgm:pt modelId="{60A690ED-FB63-4645-88AA-0962D34CC7D9}">
      <dgm:prSet phldrT="[Text]"/>
      <dgm:spPr>
        <a:solidFill>
          <a:schemeClr val="bg1">
            <a:lumMod val="85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US" b="1" dirty="0" smtClean="0"/>
            <a:t>Program Standards</a:t>
          </a:r>
          <a:endParaRPr lang="en-US" b="1" dirty="0"/>
        </a:p>
      </dgm:t>
    </dgm:pt>
    <dgm:pt modelId="{689BDD15-0C16-434D-80D6-5879CB4A8CDC}" type="parTrans" cxnId="{559186D5-A50D-41BA-A8B2-C7D286B4C6C9}">
      <dgm:prSet/>
      <dgm:spPr/>
      <dgm:t>
        <a:bodyPr/>
        <a:lstStyle/>
        <a:p>
          <a:endParaRPr lang="en-US"/>
        </a:p>
      </dgm:t>
    </dgm:pt>
    <dgm:pt modelId="{C840DB77-EF90-411A-83AE-83C45CCB380F}" type="sibTrans" cxnId="{559186D5-A50D-41BA-A8B2-C7D286B4C6C9}">
      <dgm:prSet/>
      <dgm:spPr/>
      <dgm:t>
        <a:bodyPr/>
        <a:lstStyle/>
        <a:p>
          <a:endParaRPr lang="en-US"/>
        </a:p>
      </dgm:t>
    </dgm:pt>
    <dgm:pt modelId="{414E4517-7CD7-4660-9052-8C732A452F5F}">
      <dgm:prSet phldrT="[Text]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en-US" b="1" dirty="0" smtClean="0">
              <a:solidFill>
                <a:schemeClr val="bg1"/>
              </a:solidFill>
            </a:rPr>
            <a:t>Personnel</a:t>
          </a:r>
          <a:endParaRPr lang="en-US" b="1" dirty="0">
            <a:solidFill>
              <a:schemeClr val="bg1"/>
            </a:solidFill>
          </a:endParaRPr>
        </a:p>
      </dgm:t>
    </dgm:pt>
    <dgm:pt modelId="{06EA2791-66FF-4239-9056-2BD212471605}" type="parTrans" cxnId="{FA2AC737-406C-4EF3-BB8C-27FD9C926C0F}">
      <dgm:prSet/>
      <dgm:spPr/>
      <dgm:t>
        <a:bodyPr/>
        <a:lstStyle/>
        <a:p>
          <a:endParaRPr lang="en-US"/>
        </a:p>
      </dgm:t>
    </dgm:pt>
    <dgm:pt modelId="{DF125E56-FDB9-40CD-9616-D9D5BA8A8B37}" type="sibTrans" cxnId="{FA2AC737-406C-4EF3-BB8C-27FD9C926C0F}">
      <dgm:prSet/>
      <dgm:spPr/>
      <dgm:t>
        <a:bodyPr/>
        <a:lstStyle/>
        <a:p>
          <a:endParaRPr lang="en-US"/>
        </a:p>
      </dgm:t>
    </dgm:pt>
    <dgm:pt modelId="{EB42A3C6-EAD8-406E-8E8C-50A15124E010}">
      <dgm:prSet phldrT="[Text]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en-US" b="1" dirty="0" smtClean="0">
              <a:solidFill>
                <a:schemeClr val="bg1"/>
              </a:solidFill>
            </a:rPr>
            <a:t>Facilities</a:t>
          </a:r>
          <a:endParaRPr lang="en-US" b="1" dirty="0">
            <a:solidFill>
              <a:schemeClr val="bg1"/>
            </a:solidFill>
          </a:endParaRPr>
        </a:p>
      </dgm:t>
    </dgm:pt>
    <dgm:pt modelId="{035C0ACB-719F-4AE6-BC28-8142534882CE}" type="parTrans" cxnId="{D144B44B-356D-4755-A392-606841B080E1}">
      <dgm:prSet/>
      <dgm:spPr/>
      <dgm:t>
        <a:bodyPr/>
        <a:lstStyle/>
        <a:p>
          <a:endParaRPr lang="en-US"/>
        </a:p>
      </dgm:t>
    </dgm:pt>
    <dgm:pt modelId="{5C71127E-3D81-463D-9793-680280BA59DE}" type="sibTrans" cxnId="{D144B44B-356D-4755-A392-606841B080E1}">
      <dgm:prSet/>
      <dgm:spPr/>
      <dgm:t>
        <a:bodyPr/>
        <a:lstStyle/>
        <a:p>
          <a:endParaRPr lang="en-US"/>
        </a:p>
      </dgm:t>
    </dgm:pt>
    <dgm:pt modelId="{D5282D53-F67C-4CBA-8A75-7DDB6C7399C8}">
      <dgm:prSet phldrT="[Text]"/>
      <dgm:spPr>
        <a:solidFill>
          <a:schemeClr val="bg1">
            <a:lumMod val="85000"/>
          </a:schemeClr>
        </a:solidFill>
        <a:ln>
          <a:solidFill>
            <a:schemeClr val="tx1"/>
          </a:solidFill>
        </a:ln>
      </dgm:spPr>
      <dgm:t>
        <a:bodyPr/>
        <a:lstStyle/>
        <a:p>
          <a:pPr algn="ctr"/>
          <a:r>
            <a:rPr lang="en-US" b="1" dirty="0" smtClean="0"/>
            <a:t> Performance Data Call</a:t>
          </a:r>
          <a:endParaRPr lang="en-US" b="1" dirty="0"/>
        </a:p>
      </dgm:t>
    </dgm:pt>
    <dgm:pt modelId="{729BE498-CC4D-4B61-94E8-2827678F2CA0}" type="parTrans" cxnId="{CC8202C2-EC4E-45C0-89A0-CE9CF6250B95}">
      <dgm:prSet/>
      <dgm:spPr/>
      <dgm:t>
        <a:bodyPr/>
        <a:lstStyle/>
        <a:p>
          <a:endParaRPr lang="en-US"/>
        </a:p>
      </dgm:t>
    </dgm:pt>
    <dgm:pt modelId="{AC0BF604-CA67-437B-A9D3-F537992BFAFB}" type="sibTrans" cxnId="{CC8202C2-EC4E-45C0-89A0-CE9CF6250B95}">
      <dgm:prSet/>
      <dgm:spPr/>
      <dgm:t>
        <a:bodyPr/>
        <a:lstStyle/>
        <a:p>
          <a:endParaRPr lang="en-US"/>
        </a:p>
      </dgm:t>
    </dgm:pt>
    <dgm:pt modelId="{769B293C-2F9E-4CED-B2EB-C35705A5085F}">
      <dgm:prSet phldrT="[Text]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en-US" b="1" dirty="0" smtClean="0">
              <a:solidFill>
                <a:schemeClr val="bg1"/>
              </a:solidFill>
            </a:rPr>
            <a:t>Program Requirements</a:t>
          </a:r>
        </a:p>
      </dgm:t>
    </dgm:pt>
    <dgm:pt modelId="{F3FA384B-68B8-4C0E-A192-33166BD2FA86}" type="parTrans" cxnId="{C204F527-5B41-434A-8819-82EFACD14EB6}">
      <dgm:prSet/>
      <dgm:spPr/>
      <dgm:t>
        <a:bodyPr/>
        <a:lstStyle/>
        <a:p>
          <a:endParaRPr lang="en-US"/>
        </a:p>
      </dgm:t>
    </dgm:pt>
    <dgm:pt modelId="{9EC3953B-A3BF-4799-87A5-5148FEF0EC22}" type="sibTrans" cxnId="{C204F527-5B41-434A-8819-82EFACD14EB6}">
      <dgm:prSet/>
      <dgm:spPr/>
      <dgm:t>
        <a:bodyPr/>
        <a:lstStyle/>
        <a:p>
          <a:endParaRPr lang="en-US"/>
        </a:p>
      </dgm:t>
    </dgm:pt>
    <dgm:pt modelId="{7C6BE26F-ABEC-4C09-B91F-CE43D3940129}">
      <dgm:prSet phldrT="[Text]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en-US" b="1" dirty="0" smtClean="0">
              <a:solidFill>
                <a:schemeClr val="bg1"/>
              </a:solidFill>
            </a:rPr>
            <a:t>Common Output Levels (COL)</a:t>
          </a:r>
          <a:endParaRPr lang="en-US" b="1" dirty="0">
            <a:solidFill>
              <a:schemeClr val="bg1"/>
            </a:solidFill>
          </a:endParaRPr>
        </a:p>
      </dgm:t>
    </dgm:pt>
    <dgm:pt modelId="{EFA81EA6-6873-497F-B0A2-89820EA61B05}" type="parTrans" cxnId="{0814A74E-50AA-4D54-9C9C-9EE88CB935DA}">
      <dgm:prSet/>
      <dgm:spPr/>
      <dgm:t>
        <a:bodyPr/>
        <a:lstStyle/>
        <a:p>
          <a:endParaRPr lang="en-US"/>
        </a:p>
      </dgm:t>
    </dgm:pt>
    <dgm:pt modelId="{1D634984-ED0F-404B-83E2-C1EB2DE2FDAA}" type="sibTrans" cxnId="{0814A74E-50AA-4D54-9C9C-9EE88CB935DA}">
      <dgm:prSet/>
      <dgm:spPr/>
      <dgm:t>
        <a:bodyPr/>
        <a:lstStyle/>
        <a:p>
          <a:endParaRPr lang="en-US"/>
        </a:p>
      </dgm:t>
    </dgm:pt>
    <dgm:pt modelId="{D229E2CD-7403-4157-A6CF-6145B5F40534}">
      <dgm:prSet phldrT="[Text]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en-US" b="1" dirty="0" smtClean="0">
              <a:solidFill>
                <a:schemeClr val="bg1"/>
              </a:solidFill>
            </a:rPr>
            <a:t>Programming</a:t>
          </a:r>
          <a:endParaRPr lang="en-US" b="1" dirty="0">
            <a:solidFill>
              <a:schemeClr val="bg1"/>
            </a:solidFill>
          </a:endParaRPr>
        </a:p>
      </dgm:t>
    </dgm:pt>
    <dgm:pt modelId="{D8792317-E776-4993-9053-03BF7CC64579}" type="parTrans" cxnId="{A6E7DFB2-8993-48D8-8347-FA2DF5D65653}">
      <dgm:prSet/>
      <dgm:spPr/>
      <dgm:t>
        <a:bodyPr/>
        <a:lstStyle/>
        <a:p>
          <a:endParaRPr lang="en-US"/>
        </a:p>
      </dgm:t>
    </dgm:pt>
    <dgm:pt modelId="{FE7E4935-27C4-415C-BAA2-99EB21979DBC}" type="sibTrans" cxnId="{A6E7DFB2-8993-48D8-8347-FA2DF5D65653}">
      <dgm:prSet/>
      <dgm:spPr/>
      <dgm:t>
        <a:bodyPr/>
        <a:lstStyle/>
        <a:p>
          <a:endParaRPr lang="en-US"/>
        </a:p>
      </dgm:t>
    </dgm:pt>
    <dgm:pt modelId="{F75600E5-CEF8-40C2-9275-54F3E83FC22A}">
      <dgm:prSet phldrT="[Text]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en-US" b="1" dirty="0" smtClean="0">
              <a:solidFill>
                <a:schemeClr val="bg1"/>
              </a:solidFill>
            </a:rPr>
            <a:t>Equipment</a:t>
          </a:r>
          <a:endParaRPr lang="en-US" b="1" dirty="0">
            <a:solidFill>
              <a:schemeClr val="bg1"/>
            </a:solidFill>
          </a:endParaRPr>
        </a:p>
      </dgm:t>
    </dgm:pt>
    <dgm:pt modelId="{576E5BCD-8F7E-4C20-888C-51EDC0F5CE2A}" type="parTrans" cxnId="{5C7CD563-C499-4357-A4F0-F9985839CF76}">
      <dgm:prSet/>
      <dgm:spPr/>
      <dgm:t>
        <a:bodyPr/>
        <a:lstStyle/>
        <a:p>
          <a:endParaRPr lang="en-US"/>
        </a:p>
      </dgm:t>
    </dgm:pt>
    <dgm:pt modelId="{B2259D62-0AF4-4A9A-B648-DD7161AFE7DD}" type="sibTrans" cxnId="{5C7CD563-C499-4357-A4F0-F9985839CF76}">
      <dgm:prSet/>
      <dgm:spPr/>
      <dgm:t>
        <a:bodyPr/>
        <a:lstStyle/>
        <a:p>
          <a:endParaRPr lang="en-US"/>
        </a:p>
      </dgm:t>
    </dgm:pt>
    <dgm:pt modelId="{180FAC24-C067-477C-A418-F3341D3C3CD0}">
      <dgm:prSet phldrT="[Text]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en-US" b="1" baseline="0" dirty="0" smtClean="0">
              <a:solidFill>
                <a:schemeClr val="bg1"/>
              </a:solidFill>
            </a:rPr>
            <a:t>Administration</a:t>
          </a:r>
          <a:endParaRPr lang="en-US" b="1" baseline="0" dirty="0">
            <a:solidFill>
              <a:schemeClr val="bg1"/>
            </a:solidFill>
          </a:endParaRPr>
        </a:p>
      </dgm:t>
    </dgm:pt>
    <dgm:pt modelId="{BCCFCED3-B16A-453D-A3C6-520745ED1111}" type="parTrans" cxnId="{155F1344-823B-4F77-8D4C-3323E3F8D17B}">
      <dgm:prSet/>
      <dgm:spPr/>
      <dgm:t>
        <a:bodyPr/>
        <a:lstStyle/>
        <a:p>
          <a:endParaRPr lang="en-US"/>
        </a:p>
      </dgm:t>
    </dgm:pt>
    <dgm:pt modelId="{9A98A394-D319-4474-A248-6EDDBF38E9D3}" type="sibTrans" cxnId="{155F1344-823B-4F77-8D4C-3323E3F8D17B}">
      <dgm:prSet/>
      <dgm:spPr/>
      <dgm:t>
        <a:bodyPr/>
        <a:lstStyle/>
        <a:p>
          <a:endParaRPr lang="en-US"/>
        </a:p>
      </dgm:t>
    </dgm:pt>
    <dgm:pt modelId="{20CA8DFB-F214-4A4F-AAD3-B3D768F7C3EC}">
      <dgm:prSet phldrT="[Text]"/>
      <dgm:spPr>
        <a:solidFill>
          <a:schemeClr val="bg1">
            <a:lumMod val="85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US" b="1" dirty="0" smtClean="0"/>
            <a:t>MWR Accreditation</a:t>
          </a:r>
          <a:endParaRPr lang="en-US" b="1" dirty="0"/>
        </a:p>
      </dgm:t>
    </dgm:pt>
    <dgm:pt modelId="{506E3AA9-9D3C-4AAC-935F-360F1BAB2EC4}" type="sibTrans" cxnId="{019C61FB-97E8-4F83-8871-B924011E9783}">
      <dgm:prSet/>
      <dgm:spPr/>
      <dgm:t>
        <a:bodyPr/>
        <a:lstStyle/>
        <a:p>
          <a:endParaRPr lang="en-US"/>
        </a:p>
      </dgm:t>
    </dgm:pt>
    <dgm:pt modelId="{EB7684F0-2BB6-4E8C-8806-A8595F1DBFD1}" type="parTrans" cxnId="{019C61FB-97E8-4F83-8871-B924011E9783}">
      <dgm:prSet/>
      <dgm:spPr/>
      <dgm:t>
        <a:bodyPr/>
        <a:lstStyle/>
        <a:p>
          <a:endParaRPr lang="en-US"/>
        </a:p>
      </dgm:t>
    </dgm:pt>
    <dgm:pt modelId="{FFC6208C-33B8-45A7-85AA-050F3F06C7AF}">
      <dgm:prSet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en-US" sz="1300" b="1" baseline="0" dirty="0" smtClean="0"/>
            <a:t>Personnel</a:t>
          </a:r>
          <a:endParaRPr lang="en-US" sz="1300" b="1" baseline="0" dirty="0"/>
        </a:p>
      </dgm:t>
    </dgm:pt>
    <dgm:pt modelId="{5D289F1D-6C92-4412-8587-25EA1165FE95}" type="parTrans" cxnId="{D583BEFC-230A-4EB8-BBCE-BD135C333388}">
      <dgm:prSet/>
      <dgm:spPr/>
      <dgm:t>
        <a:bodyPr/>
        <a:lstStyle/>
        <a:p>
          <a:endParaRPr lang="en-US"/>
        </a:p>
      </dgm:t>
    </dgm:pt>
    <dgm:pt modelId="{4E455D5A-629B-4B28-BD1B-13E1C3A730FF}" type="sibTrans" cxnId="{D583BEFC-230A-4EB8-BBCE-BD135C333388}">
      <dgm:prSet/>
      <dgm:spPr/>
      <dgm:t>
        <a:bodyPr/>
        <a:lstStyle/>
        <a:p>
          <a:endParaRPr lang="en-US"/>
        </a:p>
      </dgm:t>
    </dgm:pt>
    <dgm:pt modelId="{E4A0414F-E8B4-44A4-9676-89F7BDBF8DF7}">
      <dgm:prSet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en-US" sz="1300" b="1" baseline="0" dirty="0" smtClean="0"/>
            <a:t>Facilities</a:t>
          </a:r>
          <a:endParaRPr lang="en-US" sz="1300" b="1" baseline="0" dirty="0"/>
        </a:p>
      </dgm:t>
    </dgm:pt>
    <dgm:pt modelId="{F3B53C6E-D37B-4524-993A-6E07DF67A458}" type="parTrans" cxnId="{8532A06E-0E61-4647-B88A-9C5C39934E14}">
      <dgm:prSet/>
      <dgm:spPr/>
      <dgm:t>
        <a:bodyPr/>
        <a:lstStyle/>
        <a:p>
          <a:endParaRPr lang="en-US"/>
        </a:p>
      </dgm:t>
    </dgm:pt>
    <dgm:pt modelId="{96455230-2980-4A53-BD75-CC74EC756FF1}" type="sibTrans" cxnId="{8532A06E-0E61-4647-B88A-9C5C39934E14}">
      <dgm:prSet/>
      <dgm:spPr/>
      <dgm:t>
        <a:bodyPr/>
        <a:lstStyle/>
        <a:p>
          <a:endParaRPr lang="en-US"/>
        </a:p>
      </dgm:t>
    </dgm:pt>
    <dgm:pt modelId="{9AF86D06-0F9D-48F0-B4A7-DBBED06366BB}">
      <dgm:prSet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en-US" sz="1300" b="1" baseline="0" dirty="0" smtClean="0"/>
            <a:t>Programming</a:t>
          </a:r>
          <a:endParaRPr lang="en-US" sz="1300" b="1" baseline="0" dirty="0"/>
        </a:p>
      </dgm:t>
    </dgm:pt>
    <dgm:pt modelId="{64141200-7210-4B52-A0E4-ED37D00219A9}" type="parTrans" cxnId="{398F9C48-590A-47B8-886A-B694FCA087C6}">
      <dgm:prSet/>
      <dgm:spPr/>
      <dgm:t>
        <a:bodyPr/>
        <a:lstStyle/>
        <a:p>
          <a:endParaRPr lang="en-US"/>
        </a:p>
      </dgm:t>
    </dgm:pt>
    <dgm:pt modelId="{04DFF246-0B2C-4A71-8066-7D2E480EC8CF}" type="sibTrans" cxnId="{398F9C48-590A-47B8-886A-B694FCA087C6}">
      <dgm:prSet/>
      <dgm:spPr/>
      <dgm:t>
        <a:bodyPr/>
        <a:lstStyle/>
        <a:p>
          <a:endParaRPr lang="en-US"/>
        </a:p>
      </dgm:t>
    </dgm:pt>
    <dgm:pt modelId="{F026AC37-5A76-454B-9092-78AE6F5108DE}">
      <dgm:prSet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en-US" sz="1300" b="1" baseline="0" dirty="0" smtClean="0"/>
            <a:t>Equipment</a:t>
          </a:r>
          <a:endParaRPr lang="en-US" sz="1300" b="1" baseline="0" dirty="0"/>
        </a:p>
      </dgm:t>
    </dgm:pt>
    <dgm:pt modelId="{D6FE4850-B6BC-4F1F-9378-76E61D856EF9}" type="parTrans" cxnId="{8ACB51AC-0889-4E0F-87A1-52E1C639ED8C}">
      <dgm:prSet/>
      <dgm:spPr/>
      <dgm:t>
        <a:bodyPr/>
        <a:lstStyle/>
        <a:p>
          <a:endParaRPr lang="en-US"/>
        </a:p>
      </dgm:t>
    </dgm:pt>
    <dgm:pt modelId="{7B58BDDA-423D-469E-A39F-3E892D72F49B}" type="sibTrans" cxnId="{8ACB51AC-0889-4E0F-87A1-52E1C639ED8C}">
      <dgm:prSet/>
      <dgm:spPr/>
      <dgm:t>
        <a:bodyPr/>
        <a:lstStyle/>
        <a:p>
          <a:endParaRPr lang="en-US"/>
        </a:p>
      </dgm:t>
    </dgm:pt>
    <dgm:pt modelId="{8FC25482-1D8D-40C7-9487-016744DDA89D}">
      <dgm:prSet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en-US" sz="1300" b="1" baseline="0" dirty="0" smtClean="0"/>
            <a:t>Administration</a:t>
          </a:r>
          <a:endParaRPr lang="en-US" sz="1300" b="1" baseline="0" dirty="0"/>
        </a:p>
      </dgm:t>
    </dgm:pt>
    <dgm:pt modelId="{F841137A-F35D-4106-892C-2CEE6CA31BE9}" type="parTrans" cxnId="{77329C6D-9F92-4A8B-BFD8-E1182851A896}">
      <dgm:prSet/>
      <dgm:spPr/>
      <dgm:t>
        <a:bodyPr/>
        <a:lstStyle/>
        <a:p>
          <a:endParaRPr lang="en-US"/>
        </a:p>
      </dgm:t>
    </dgm:pt>
    <dgm:pt modelId="{97BE7D5B-1E67-4379-AA47-10D8038FBC8C}" type="sibTrans" cxnId="{77329C6D-9F92-4A8B-BFD8-E1182851A896}">
      <dgm:prSet/>
      <dgm:spPr/>
      <dgm:t>
        <a:bodyPr/>
        <a:lstStyle/>
        <a:p>
          <a:endParaRPr lang="en-US"/>
        </a:p>
      </dgm:t>
    </dgm:pt>
    <dgm:pt modelId="{EDDD5BFE-C85C-46C8-9058-74F7A5A2B310}">
      <dgm:prSet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en-US" sz="1300" dirty="0" smtClean="0"/>
            <a:t>Overall Programs</a:t>
          </a:r>
          <a:endParaRPr lang="en-US" sz="1300" dirty="0"/>
        </a:p>
      </dgm:t>
    </dgm:pt>
    <dgm:pt modelId="{9B54A483-023E-489A-AB1E-9A67DBA6EFCB}" type="parTrans" cxnId="{FEE6AFCA-F514-4DBF-A734-E1E7646CA0F9}">
      <dgm:prSet/>
      <dgm:spPr/>
      <dgm:t>
        <a:bodyPr/>
        <a:lstStyle/>
        <a:p>
          <a:endParaRPr lang="en-US"/>
        </a:p>
      </dgm:t>
    </dgm:pt>
    <dgm:pt modelId="{932521DD-9ECC-4E56-A3F2-EF9CC31D0F95}" type="sibTrans" cxnId="{FEE6AFCA-F514-4DBF-A734-E1E7646CA0F9}">
      <dgm:prSet/>
      <dgm:spPr/>
      <dgm:t>
        <a:bodyPr/>
        <a:lstStyle/>
        <a:p>
          <a:endParaRPr lang="en-US"/>
        </a:p>
      </dgm:t>
    </dgm:pt>
    <dgm:pt modelId="{94204203-AC68-4790-89F0-AC6BEB94E53D}">
      <dgm:prSet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en-US" sz="1300" dirty="0" smtClean="0"/>
            <a:t>Programming</a:t>
          </a:r>
          <a:endParaRPr lang="en-US" sz="1300" dirty="0"/>
        </a:p>
      </dgm:t>
    </dgm:pt>
    <dgm:pt modelId="{C9DF0CBD-9372-4A4A-ADA8-884D6C4A10C2}" type="parTrans" cxnId="{55332B21-2957-4B21-91C8-6D639A477369}">
      <dgm:prSet/>
      <dgm:spPr/>
      <dgm:t>
        <a:bodyPr/>
        <a:lstStyle/>
        <a:p>
          <a:endParaRPr lang="en-US"/>
        </a:p>
      </dgm:t>
    </dgm:pt>
    <dgm:pt modelId="{BA975D65-1DB2-4721-9E12-8142000E3F26}" type="sibTrans" cxnId="{55332B21-2957-4B21-91C8-6D639A477369}">
      <dgm:prSet/>
      <dgm:spPr/>
      <dgm:t>
        <a:bodyPr/>
        <a:lstStyle/>
        <a:p>
          <a:endParaRPr lang="en-US"/>
        </a:p>
      </dgm:t>
    </dgm:pt>
    <dgm:pt modelId="{1D2279C9-0F14-42C1-B6DF-EBC02AA64F8F}">
      <dgm:prSet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en-US" sz="1300" dirty="0" smtClean="0"/>
            <a:t>Customer Satisfaction</a:t>
          </a:r>
          <a:endParaRPr lang="en-US" sz="1300" dirty="0"/>
        </a:p>
      </dgm:t>
    </dgm:pt>
    <dgm:pt modelId="{4FEDF25D-5B94-4468-9BBB-0F1A3A7F8937}" type="parTrans" cxnId="{1D2F8250-512F-4CAC-A3FC-3593BCA1127D}">
      <dgm:prSet/>
      <dgm:spPr/>
      <dgm:t>
        <a:bodyPr/>
        <a:lstStyle/>
        <a:p>
          <a:endParaRPr lang="en-US"/>
        </a:p>
      </dgm:t>
    </dgm:pt>
    <dgm:pt modelId="{F6AA6E56-2BF0-47A4-A4CB-6EC61128AAA4}" type="sibTrans" cxnId="{1D2F8250-512F-4CAC-A3FC-3593BCA1127D}">
      <dgm:prSet/>
      <dgm:spPr/>
      <dgm:t>
        <a:bodyPr/>
        <a:lstStyle/>
        <a:p>
          <a:endParaRPr lang="en-US"/>
        </a:p>
      </dgm:t>
    </dgm:pt>
    <dgm:pt modelId="{1AFECED3-33C6-494A-A90C-61662551EA34}">
      <dgm:prSet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en-US" sz="1300" dirty="0" smtClean="0"/>
            <a:t>Finance</a:t>
          </a:r>
          <a:endParaRPr lang="en-US" sz="1300" dirty="0"/>
        </a:p>
      </dgm:t>
    </dgm:pt>
    <dgm:pt modelId="{594DEB67-0861-4B16-B1B1-9613D9F7D9DB}" type="sibTrans" cxnId="{AF2464D4-D00B-4623-A164-2E2F1A2D7F7F}">
      <dgm:prSet/>
      <dgm:spPr/>
      <dgm:t>
        <a:bodyPr/>
        <a:lstStyle/>
        <a:p>
          <a:endParaRPr lang="en-US"/>
        </a:p>
      </dgm:t>
    </dgm:pt>
    <dgm:pt modelId="{190D338E-617D-4629-A279-A13F72F8C166}" type="parTrans" cxnId="{AF2464D4-D00B-4623-A164-2E2F1A2D7F7F}">
      <dgm:prSet/>
      <dgm:spPr/>
      <dgm:t>
        <a:bodyPr/>
        <a:lstStyle/>
        <a:p>
          <a:endParaRPr lang="en-US"/>
        </a:p>
      </dgm:t>
    </dgm:pt>
    <dgm:pt modelId="{8E3E1FC8-D177-4CE0-A2C4-02E0B9B9C56E}" type="pres">
      <dgm:prSet presAssocID="{29F47932-1297-49D2-916E-041F13718201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011C26D-D80B-40A3-B2EC-73C0FC012F4F}" type="pres">
      <dgm:prSet presAssocID="{5AEAF9A3-DA66-43AB-BF96-73E2738330CD}" presName="compNode" presStyleCnt="0"/>
      <dgm:spPr/>
    </dgm:pt>
    <dgm:pt modelId="{11B10D65-DB9C-44A4-9EA4-7577F0B9FE95}" type="pres">
      <dgm:prSet presAssocID="{5AEAF9A3-DA66-43AB-BF96-73E2738330CD}" presName="aNode" presStyleLbl="bgShp" presStyleIdx="0" presStyleCnt="4"/>
      <dgm:spPr/>
      <dgm:t>
        <a:bodyPr/>
        <a:lstStyle/>
        <a:p>
          <a:endParaRPr lang="en-US"/>
        </a:p>
      </dgm:t>
    </dgm:pt>
    <dgm:pt modelId="{817BE57C-3137-4F85-B06C-B30D6D764888}" type="pres">
      <dgm:prSet presAssocID="{5AEAF9A3-DA66-43AB-BF96-73E2738330CD}" presName="textNode" presStyleLbl="bgShp" presStyleIdx="0" presStyleCnt="4"/>
      <dgm:spPr/>
      <dgm:t>
        <a:bodyPr/>
        <a:lstStyle/>
        <a:p>
          <a:endParaRPr lang="en-US"/>
        </a:p>
      </dgm:t>
    </dgm:pt>
    <dgm:pt modelId="{54F0019E-96FA-44C9-A30A-89B5F2FE46C4}" type="pres">
      <dgm:prSet presAssocID="{5AEAF9A3-DA66-43AB-BF96-73E2738330CD}" presName="compChildNode" presStyleCnt="0"/>
      <dgm:spPr/>
    </dgm:pt>
    <dgm:pt modelId="{04D18CCA-D621-48ED-992B-F67E4643507F}" type="pres">
      <dgm:prSet presAssocID="{5AEAF9A3-DA66-43AB-BF96-73E2738330CD}" presName="theInnerList" presStyleCnt="0"/>
      <dgm:spPr/>
    </dgm:pt>
    <dgm:pt modelId="{A18A86EE-9567-4084-9037-C5D4A4E62BA0}" type="pres">
      <dgm:prSet presAssocID="{2A36B3F4-E16D-4A9C-AAAA-1AA5409EE12B}" presName="childNode" presStyleLbl="node1" presStyleIdx="0" presStyleCnt="18" custLinFactNeighborX="22" custLinFactNeighborY="192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28D072-5C86-4CCB-A128-0CCCAEDED367}" type="pres">
      <dgm:prSet presAssocID="{2A36B3F4-E16D-4A9C-AAAA-1AA5409EE12B}" presName="aSpace2" presStyleCnt="0"/>
      <dgm:spPr/>
    </dgm:pt>
    <dgm:pt modelId="{5CF92471-7187-4AF8-9EF5-8E27EA02585C}" type="pres">
      <dgm:prSet presAssocID="{7D77C218-86D1-4551-8D1D-99548D011D6D}" presName="childNode" presStyleLbl="node1" presStyleIdx="1" presStyleCnt="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F8BF37-26E2-4288-8D31-3BF8727B37EE}" type="pres">
      <dgm:prSet presAssocID="{7D77C218-86D1-4551-8D1D-99548D011D6D}" presName="aSpace2" presStyleCnt="0"/>
      <dgm:spPr/>
    </dgm:pt>
    <dgm:pt modelId="{6B957787-137D-4641-BCD4-91674B9AA182}" type="pres">
      <dgm:prSet presAssocID="{769B293C-2F9E-4CED-B2EB-C35705A5085F}" presName="childNode" presStyleLbl="node1" presStyleIdx="2" presStyleCnt="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66B44B-125F-4DE6-A103-276809774B2C}" type="pres">
      <dgm:prSet presAssocID="{769B293C-2F9E-4CED-B2EB-C35705A5085F}" presName="aSpace2" presStyleCnt="0"/>
      <dgm:spPr/>
    </dgm:pt>
    <dgm:pt modelId="{D0368A4E-25FA-4C43-A7F5-7C05F0C02DAD}" type="pres">
      <dgm:prSet presAssocID="{7C6BE26F-ABEC-4C09-B91F-CE43D3940129}" presName="childNode" presStyleLbl="node1" presStyleIdx="3" presStyleCnt="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D7494C-1AA5-4A82-8B38-20ED5188552D}" type="pres">
      <dgm:prSet presAssocID="{5AEAF9A3-DA66-43AB-BF96-73E2738330CD}" presName="aSpace" presStyleCnt="0"/>
      <dgm:spPr/>
    </dgm:pt>
    <dgm:pt modelId="{01733636-18F8-4240-9E94-C4ED9A6B6C15}" type="pres">
      <dgm:prSet presAssocID="{60A690ED-FB63-4645-88AA-0962D34CC7D9}" presName="compNode" presStyleCnt="0"/>
      <dgm:spPr/>
    </dgm:pt>
    <dgm:pt modelId="{301CFCE9-3E18-4966-B5D2-8E51A5D27A5B}" type="pres">
      <dgm:prSet presAssocID="{60A690ED-FB63-4645-88AA-0962D34CC7D9}" presName="aNode" presStyleLbl="bgShp" presStyleIdx="1" presStyleCnt="4"/>
      <dgm:spPr/>
      <dgm:t>
        <a:bodyPr/>
        <a:lstStyle/>
        <a:p>
          <a:endParaRPr lang="en-US"/>
        </a:p>
      </dgm:t>
    </dgm:pt>
    <dgm:pt modelId="{F04BD641-4224-400B-9A7E-A0F55AFFF6DB}" type="pres">
      <dgm:prSet presAssocID="{60A690ED-FB63-4645-88AA-0962D34CC7D9}" presName="textNode" presStyleLbl="bgShp" presStyleIdx="1" presStyleCnt="4"/>
      <dgm:spPr/>
      <dgm:t>
        <a:bodyPr/>
        <a:lstStyle/>
        <a:p>
          <a:endParaRPr lang="en-US"/>
        </a:p>
      </dgm:t>
    </dgm:pt>
    <dgm:pt modelId="{B5FC2253-E43D-40A8-8420-5AC381450E38}" type="pres">
      <dgm:prSet presAssocID="{60A690ED-FB63-4645-88AA-0962D34CC7D9}" presName="compChildNode" presStyleCnt="0"/>
      <dgm:spPr/>
    </dgm:pt>
    <dgm:pt modelId="{EB0BD201-BC5F-4AC9-A429-CBBF03799EE9}" type="pres">
      <dgm:prSet presAssocID="{60A690ED-FB63-4645-88AA-0962D34CC7D9}" presName="theInnerList" presStyleCnt="0"/>
      <dgm:spPr/>
    </dgm:pt>
    <dgm:pt modelId="{54FE66F9-4928-415C-88DF-E652431FEF17}" type="pres">
      <dgm:prSet presAssocID="{414E4517-7CD7-4660-9052-8C732A452F5F}" presName="childNode" presStyleLbl="node1" presStyleIdx="4" presStyleCnt="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8B1E91-F290-4655-91CA-302D4D3EF309}" type="pres">
      <dgm:prSet presAssocID="{414E4517-7CD7-4660-9052-8C732A452F5F}" presName="aSpace2" presStyleCnt="0"/>
      <dgm:spPr/>
    </dgm:pt>
    <dgm:pt modelId="{96C9CC02-190F-4975-9F23-8A4B75D4EBF0}" type="pres">
      <dgm:prSet presAssocID="{EB42A3C6-EAD8-406E-8E8C-50A15124E010}" presName="childNode" presStyleLbl="node1" presStyleIdx="5" presStyleCnt="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8BF008-5686-4DFE-BD73-1CFA977180D1}" type="pres">
      <dgm:prSet presAssocID="{EB42A3C6-EAD8-406E-8E8C-50A15124E010}" presName="aSpace2" presStyleCnt="0"/>
      <dgm:spPr/>
    </dgm:pt>
    <dgm:pt modelId="{F81D850B-A8FE-4BA2-8DDE-650B1A47F73A}" type="pres">
      <dgm:prSet presAssocID="{D229E2CD-7403-4157-A6CF-6145B5F40534}" presName="childNode" presStyleLbl="node1" presStyleIdx="6" presStyleCnt="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63D745-50F1-4FD7-AC37-083A907BC908}" type="pres">
      <dgm:prSet presAssocID="{D229E2CD-7403-4157-A6CF-6145B5F40534}" presName="aSpace2" presStyleCnt="0"/>
      <dgm:spPr/>
    </dgm:pt>
    <dgm:pt modelId="{D8F24F5B-1DFB-4A5E-B8ED-F1D3689B6831}" type="pres">
      <dgm:prSet presAssocID="{F75600E5-CEF8-40C2-9275-54F3E83FC22A}" presName="childNode" presStyleLbl="node1" presStyleIdx="7" presStyleCnt="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284186-01D3-4111-A0AF-34C7E806E4F8}" type="pres">
      <dgm:prSet presAssocID="{F75600E5-CEF8-40C2-9275-54F3E83FC22A}" presName="aSpace2" presStyleCnt="0"/>
      <dgm:spPr/>
    </dgm:pt>
    <dgm:pt modelId="{CC12D0A2-5BF9-42E8-9DF4-C310F3FDA4A8}" type="pres">
      <dgm:prSet presAssocID="{180FAC24-C067-477C-A418-F3341D3C3CD0}" presName="childNode" presStyleLbl="node1" presStyleIdx="8" presStyleCnt="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B92545-7270-43F4-A770-E764816E2B35}" type="pres">
      <dgm:prSet presAssocID="{60A690ED-FB63-4645-88AA-0962D34CC7D9}" presName="aSpace" presStyleCnt="0"/>
      <dgm:spPr/>
    </dgm:pt>
    <dgm:pt modelId="{AAB6F216-4549-4011-91E0-3D2D0A2D0B77}" type="pres">
      <dgm:prSet presAssocID="{D5282D53-F67C-4CBA-8A75-7DDB6C7399C8}" presName="compNode" presStyleCnt="0"/>
      <dgm:spPr/>
    </dgm:pt>
    <dgm:pt modelId="{9C91934B-4FE8-4D3A-B7AB-7B83BBBDA5CA}" type="pres">
      <dgm:prSet presAssocID="{D5282D53-F67C-4CBA-8A75-7DDB6C7399C8}" presName="aNode" presStyleLbl="bgShp" presStyleIdx="2" presStyleCnt="4" custLinFactNeighborX="-1698" custLinFactNeighborY="1329"/>
      <dgm:spPr/>
      <dgm:t>
        <a:bodyPr/>
        <a:lstStyle/>
        <a:p>
          <a:endParaRPr lang="en-US"/>
        </a:p>
      </dgm:t>
    </dgm:pt>
    <dgm:pt modelId="{22A9E520-831A-4F1B-A92B-D67AD750F171}" type="pres">
      <dgm:prSet presAssocID="{D5282D53-F67C-4CBA-8A75-7DDB6C7399C8}" presName="textNode" presStyleLbl="bgShp" presStyleIdx="2" presStyleCnt="4"/>
      <dgm:spPr/>
      <dgm:t>
        <a:bodyPr/>
        <a:lstStyle/>
        <a:p>
          <a:endParaRPr lang="en-US"/>
        </a:p>
      </dgm:t>
    </dgm:pt>
    <dgm:pt modelId="{C232763B-CD14-48FF-B7A8-E998BA445869}" type="pres">
      <dgm:prSet presAssocID="{D5282D53-F67C-4CBA-8A75-7DDB6C7399C8}" presName="compChildNode" presStyleCnt="0"/>
      <dgm:spPr/>
    </dgm:pt>
    <dgm:pt modelId="{279D3976-D9CE-43B8-9487-C1167D8B77D0}" type="pres">
      <dgm:prSet presAssocID="{D5282D53-F67C-4CBA-8A75-7DDB6C7399C8}" presName="theInnerList" presStyleCnt="0"/>
      <dgm:spPr/>
    </dgm:pt>
    <dgm:pt modelId="{56118B6E-E4D3-4E85-B2BD-5F0ECE18A18B}" type="pres">
      <dgm:prSet presAssocID="{FFC6208C-33B8-45A7-85AA-050F3F06C7AF}" presName="childNode" presStyleLbl="node1" presStyleIdx="9" presStyleCnt="18" custScaleY="67609" custLinFactNeighborX="767" custLinFactNeighborY="9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B8173C-E57E-48CD-A4C4-DAF032FAD124}" type="pres">
      <dgm:prSet presAssocID="{FFC6208C-33B8-45A7-85AA-050F3F06C7AF}" presName="aSpace2" presStyleCnt="0"/>
      <dgm:spPr/>
    </dgm:pt>
    <dgm:pt modelId="{788F2EEA-4614-4637-93D0-FF3956C9141B}" type="pres">
      <dgm:prSet presAssocID="{E4A0414F-E8B4-44A4-9676-89F7BDBF8DF7}" presName="childNode" presStyleLbl="node1" presStyleIdx="10" presStyleCnt="18" custScaleX="100000" custScaleY="65096" custLinFactNeighborX="767" custLinFactNeighborY="-4104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1800BE-03E0-4DF9-83EF-F3BD2EDEB535}" type="pres">
      <dgm:prSet presAssocID="{E4A0414F-E8B4-44A4-9676-89F7BDBF8DF7}" presName="aSpace2" presStyleCnt="0"/>
      <dgm:spPr/>
    </dgm:pt>
    <dgm:pt modelId="{C2AAB96C-6A68-44A6-B456-057D9F6B03F4}" type="pres">
      <dgm:prSet presAssocID="{9AF86D06-0F9D-48F0-B4A7-DBBED06366BB}" presName="childNode" presStyleLbl="node1" presStyleIdx="11" presStyleCnt="18" custScaleX="99725" custScaleY="69658" custLinFactNeighborX="-133" custLinFactNeighborY="-1360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9FE02E-1955-4D33-B44B-6DEB79A52EFF}" type="pres">
      <dgm:prSet presAssocID="{9AF86D06-0F9D-48F0-B4A7-DBBED06366BB}" presName="aSpace2" presStyleCnt="0"/>
      <dgm:spPr/>
    </dgm:pt>
    <dgm:pt modelId="{EFB17E40-DE7F-4C86-B9DF-A71C444D29DB}" type="pres">
      <dgm:prSet presAssocID="{F026AC37-5A76-454B-9092-78AE6F5108DE}" presName="childNode" presStyleLbl="node1" presStyleIdx="12" presStyleCnt="18" custScaleY="60592" custLinFactNeighborX="767" custLinFactNeighborY="-2216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AA0023-6EFA-452C-B4EF-33600CFD4D5A}" type="pres">
      <dgm:prSet presAssocID="{F026AC37-5A76-454B-9092-78AE6F5108DE}" presName="aSpace2" presStyleCnt="0"/>
      <dgm:spPr/>
    </dgm:pt>
    <dgm:pt modelId="{981E246F-B942-45EB-A49A-1DAAADB6AE6B}" type="pres">
      <dgm:prSet presAssocID="{8FC25482-1D8D-40C7-9487-016744DDA89D}" presName="childNode" presStyleLbl="node1" presStyleIdx="13" presStyleCnt="18" custScaleY="62870" custLinFactNeighborX="767" custLinFactNeighborY="-183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CAD539-DCE7-4CC8-AED4-AE3765BD731D}" type="pres">
      <dgm:prSet presAssocID="{D5282D53-F67C-4CBA-8A75-7DDB6C7399C8}" presName="aSpace" presStyleCnt="0"/>
      <dgm:spPr/>
    </dgm:pt>
    <dgm:pt modelId="{F222DE53-DDCB-44F2-B111-8C968E27220B}" type="pres">
      <dgm:prSet presAssocID="{20CA8DFB-F214-4A4F-AAD3-B3D768F7C3EC}" presName="compNode" presStyleCnt="0"/>
      <dgm:spPr/>
    </dgm:pt>
    <dgm:pt modelId="{19BBA40A-D251-46B5-B844-F74EB407330A}" type="pres">
      <dgm:prSet presAssocID="{20CA8DFB-F214-4A4F-AAD3-B3D768F7C3EC}" presName="aNode" presStyleLbl="bgShp" presStyleIdx="3" presStyleCnt="4" custLinFactNeighborX="-2738" custLinFactNeighborY="0"/>
      <dgm:spPr/>
      <dgm:t>
        <a:bodyPr/>
        <a:lstStyle/>
        <a:p>
          <a:endParaRPr lang="en-US"/>
        </a:p>
      </dgm:t>
    </dgm:pt>
    <dgm:pt modelId="{B4C3BD15-4C07-4B0B-B35E-495FA7630636}" type="pres">
      <dgm:prSet presAssocID="{20CA8DFB-F214-4A4F-AAD3-B3D768F7C3EC}" presName="textNode" presStyleLbl="bgShp" presStyleIdx="3" presStyleCnt="4"/>
      <dgm:spPr/>
      <dgm:t>
        <a:bodyPr/>
        <a:lstStyle/>
        <a:p>
          <a:endParaRPr lang="en-US"/>
        </a:p>
      </dgm:t>
    </dgm:pt>
    <dgm:pt modelId="{2E5AFD3C-C0DA-4729-99DF-D5F9638667F7}" type="pres">
      <dgm:prSet presAssocID="{20CA8DFB-F214-4A4F-AAD3-B3D768F7C3EC}" presName="compChildNode" presStyleCnt="0"/>
      <dgm:spPr/>
    </dgm:pt>
    <dgm:pt modelId="{9F5FF8A9-BFE1-48F9-9D59-A6B7DC75F4D8}" type="pres">
      <dgm:prSet presAssocID="{20CA8DFB-F214-4A4F-AAD3-B3D768F7C3EC}" presName="theInnerList" presStyleCnt="0"/>
      <dgm:spPr/>
    </dgm:pt>
    <dgm:pt modelId="{1A408306-FC4E-46FF-86B2-3CE2A801EB44}" type="pres">
      <dgm:prSet presAssocID="{EDDD5BFE-C85C-46C8-9058-74F7A5A2B310}" presName="childNode" presStyleLbl="node1" presStyleIdx="14" presStyleCnt="18" custScaleY="53973" custLinFactNeighborX="-3045" custLinFactNeighborY="62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14FDF9-36D4-4612-B417-472A8FA2B3AD}" type="pres">
      <dgm:prSet presAssocID="{EDDD5BFE-C85C-46C8-9058-74F7A5A2B310}" presName="aSpace2" presStyleCnt="0"/>
      <dgm:spPr/>
    </dgm:pt>
    <dgm:pt modelId="{09BC8613-81DF-48B3-80A7-4177C4E0DFE4}" type="pres">
      <dgm:prSet presAssocID="{94204203-AC68-4790-89F0-AC6BEB94E53D}" presName="childNode" presStyleLbl="node1" presStyleIdx="15" presStyleCnt="18" custScaleY="56572" custLinFactNeighborX="-3045" custLinFactNeighborY="-30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413D04-1FE8-4989-A03A-E9D4439CC6E6}" type="pres">
      <dgm:prSet presAssocID="{94204203-AC68-4790-89F0-AC6BEB94E53D}" presName="aSpace2" presStyleCnt="0"/>
      <dgm:spPr/>
    </dgm:pt>
    <dgm:pt modelId="{C351A6B4-13FD-44CD-9CE7-360A6B43E1F4}" type="pres">
      <dgm:prSet presAssocID="{1AFECED3-33C6-494A-A90C-61662551EA34}" presName="childNode" presStyleLbl="node1" presStyleIdx="16" presStyleCnt="18" custScaleY="59434" custLinFactNeighborX="-3045" custLinFactNeighborY="-463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C95E014-7A8A-46DE-83E8-FBD73192A137}" type="pres">
      <dgm:prSet presAssocID="{1AFECED3-33C6-494A-A90C-61662551EA34}" presName="aSpace2" presStyleCnt="0"/>
      <dgm:spPr/>
    </dgm:pt>
    <dgm:pt modelId="{9617ECA2-C04E-4BD1-84DE-50E72DF4E732}" type="pres">
      <dgm:prSet presAssocID="{1D2279C9-0F14-42C1-B6DF-EBC02AA64F8F}" presName="childNode" presStyleLbl="node1" presStyleIdx="17" presStyleCnt="18" custScaleY="62345" custLinFactNeighborX="-3045" custLinFactNeighborY="244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7A6943C-52AB-42DA-BF0E-985A34FABC87}" type="presOf" srcId="{1AFECED3-33C6-494A-A90C-61662551EA34}" destId="{C351A6B4-13FD-44CD-9CE7-360A6B43E1F4}" srcOrd="0" destOrd="0" presId="urn:microsoft.com/office/officeart/2005/8/layout/lProcess2"/>
    <dgm:cxn modelId="{0545295F-1E78-484E-AD72-6E4FB903DAC4}" type="presOf" srcId="{7D77C218-86D1-4551-8D1D-99548D011D6D}" destId="{5CF92471-7187-4AF8-9EF5-8E27EA02585C}" srcOrd="0" destOrd="0" presId="urn:microsoft.com/office/officeart/2005/8/layout/lProcess2"/>
    <dgm:cxn modelId="{55332B21-2957-4B21-91C8-6D639A477369}" srcId="{20CA8DFB-F214-4A4F-AAD3-B3D768F7C3EC}" destId="{94204203-AC68-4790-89F0-AC6BEB94E53D}" srcOrd="1" destOrd="0" parTransId="{C9DF0CBD-9372-4A4A-ADA8-884D6C4A10C2}" sibTransId="{BA975D65-1DB2-4721-9E12-8142000E3F26}"/>
    <dgm:cxn modelId="{0814A74E-50AA-4D54-9C9C-9EE88CB935DA}" srcId="{5AEAF9A3-DA66-43AB-BF96-73E2738330CD}" destId="{7C6BE26F-ABEC-4C09-B91F-CE43D3940129}" srcOrd="3" destOrd="0" parTransId="{EFA81EA6-6873-497F-B0A2-89820EA61B05}" sibTransId="{1D634984-ED0F-404B-83E2-C1EB2DE2FDAA}"/>
    <dgm:cxn modelId="{C78CBC6A-B828-44AF-987E-F2ED9F5D5221}" type="presOf" srcId="{60A690ED-FB63-4645-88AA-0962D34CC7D9}" destId="{F04BD641-4224-400B-9A7E-A0F55AFFF6DB}" srcOrd="1" destOrd="0" presId="urn:microsoft.com/office/officeart/2005/8/layout/lProcess2"/>
    <dgm:cxn modelId="{4FCA17E7-33F0-4D09-A00C-CD7179A3C813}" type="presOf" srcId="{60A690ED-FB63-4645-88AA-0962D34CC7D9}" destId="{301CFCE9-3E18-4966-B5D2-8E51A5D27A5B}" srcOrd="0" destOrd="0" presId="urn:microsoft.com/office/officeart/2005/8/layout/lProcess2"/>
    <dgm:cxn modelId="{8ACB51AC-0889-4E0F-87A1-52E1C639ED8C}" srcId="{D5282D53-F67C-4CBA-8A75-7DDB6C7399C8}" destId="{F026AC37-5A76-454B-9092-78AE6F5108DE}" srcOrd="3" destOrd="0" parTransId="{D6FE4850-B6BC-4F1F-9378-76E61D856EF9}" sibTransId="{7B58BDDA-423D-469E-A39F-3E892D72F49B}"/>
    <dgm:cxn modelId="{A59C4137-6845-4D97-A2BF-F1D8C94F263F}" type="presOf" srcId="{D229E2CD-7403-4157-A6CF-6145B5F40534}" destId="{F81D850B-A8FE-4BA2-8DDE-650B1A47F73A}" srcOrd="0" destOrd="0" presId="urn:microsoft.com/office/officeart/2005/8/layout/lProcess2"/>
    <dgm:cxn modelId="{CC8202C2-EC4E-45C0-89A0-CE9CF6250B95}" srcId="{29F47932-1297-49D2-916E-041F13718201}" destId="{D5282D53-F67C-4CBA-8A75-7DDB6C7399C8}" srcOrd="2" destOrd="0" parTransId="{729BE498-CC4D-4B61-94E8-2827678F2CA0}" sibTransId="{AC0BF604-CA67-437B-A9D3-F537992BFAFB}"/>
    <dgm:cxn modelId="{398F9C48-590A-47B8-886A-B694FCA087C6}" srcId="{D5282D53-F67C-4CBA-8A75-7DDB6C7399C8}" destId="{9AF86D06-0F9D-48F0-B4A7-DBBED06366BB}" srcOrd="2" destOrd="0" parTransId="{64141200-7210-4B52-A0E4-ED37D00219A9}" sibTransId="{04DFF246-0B2C-4A71-8066-7D2E480EC8CF}"/>
    <dgm:cxn modelId="{155F1344-823B-4F77-8D4C-3323E3F8D17B}" srcId="{60A690ED-FB63-4645-88AA-0962D34CC7D9}" destId="{180FAC24-C067-477C-A418-F3341D3C3CD0}" srcOrd="4" destOrd="0" parTransId="{BCCFCED3-B16A-453D-A3C6-520745ED1111}" sibTransId="{9A98A394-D319-4474-A248-6EDDBF38E9D3}"/>
    <dgm:cxn modelId="{9C94113F-0A08-4C50-8318-69BD9B7B1848}" type="presOf" srcId="{D5282D53-F67C-4CBA-8A75-7DDB6C7399C8}" destId="{22A9E520-831A-4F1B-A92B-D67AD750F171}" srcOrd="1" destOrd="0" presId="urn:microsoft.com/office/officeart/2005/8/layout/lProcess2"/>
    <dgm:cxn modelId="{A6E7DFB2-8993-48D8-8347-FA2DF5D65653}" srcId="{60A690ED-FB63-4645-88AA-0962D34CC7D9}" destId="{D229E2CD-7403-4157-A6CF-6145B5F40534}" srcOrd="2" destOrd="0" parTransId="{D8792317-E776-4993-9053-03BF7CC64579}" sibTransId="{FE7E4935-27C4-415C-BAA2-99EB21979DBC}"/>
    <dgm:cxn modelId="{701F74CB-6C56-4D02-AB45-D1F0EC9D3F63}" type="presOf" srcId="{EDDD5BFE-C85C-46C8-9058-74F7A5A2B310}" destId="{1A408306-FC4E-46FF-86B2-3CE2A801EB44}" srcOrd="0" destOrd="0" presId="urn:microsoft.com/office/officeart/2005/8/layout/lProcess2"/>
    <dgm:cxn modelId="{64BA203D-8C55-4CFF-A1E3-64C95568486B}" type="presOf" srcId="{94204203-AC68-4790-89F0-AC6BEB94E53D}" destId="{09BC8613-81DF-48B3-80A7-4177C4E0DFE4}" srcOrd="0" destOrd="0" presId="urn:microsoft.com/office/officeart/2005/8/layout/lProcess2"/>
    <dgm:cxn modelId="{6F90C330-A2EE-45D4-BABC-3093D0682051}" type="presOf" srcId="{9AF86D06-0F9D-48F0-B4A7-DBBED06366BB}" destId="{C2AAB96C-6A68-44A6-B456-057D9F6B03F4}" srcOrd="0" destOrd="0" presId="urn:microsoft.com/office/officeart/2005/8/layout/lProcess2"/>
    <dgm:cxn modelId="{AA848005-A67C-444A-9B82-248479AD33A9}" type="presOf" srcId="{2A36B3F4-E16D-4A9C-AAAA-1AA5409EE12B}" destId="{A18A86EE-9567-4084-9037-C5D4A4E62BA0}" srcOrd="0" destOrd="0" presId="urn:microsoft.com/office/officeart/2005/8/layout/lProcess2"/>
    <dgm:cxn modelId="{1E852B7E-FAF1-447A-A3F6-4BF1A3DA4104}" type="presOf" srcId="{F75600E5-CEF8-40C2-9275-54F3E83FC22A}" destId="{D8F24F5B-1DFB-4A5E-B8ED-F1D3689B6831}" srcOrd="0" destOrd="0" presId="urn:microsoft.com/office/officeart/2005/8/layout/lProcess2"/>
    <dgm:cxn modelId="{D144B44B-356D-4755-A392-606841B080E1}" srcId="{60A690ED-FB63-4645-88AA-0962D34CC7D9}" destId="{EB42A3C6-EAD8-406E-8E8C-50A15124E010}" srcOrd="1" destOrd="0" parTransId="{035C0ACB-719F-4AE6-BC28-8142534882CE}" sibTransId="{5C71127E-3D81-463D-9793-680280BA59DE}"/>
    <dgm:cxn modelId="{856FF709-C4BD-47AA-9208-4E5E7B06DC45}" type="presOf" srcId="{E4A0414F-E8B4-44A4-9676-89F7BDBF8DF7}" destId="{788F2EEA-4614-4637-93D0-FF3956C9141B}" srcOrd="0" destOrd="0" presId="urn:microsoft.com/office/officeart/2005/8/layout/lProcess2"/>
    <dgm:cxn modelId="{946B631F-2BE4-4D10-AD43-E8D309CC6A07}" type="presOf" srcId="{F026AC37-5A76-454B-9092-78AE6F5108DE}" destId="{EFB17E40-DE7F-4C86-B9DF-A71C444D29DB}" srcOrd="0" destOrd="0" presId="urn:microsoft.com/office/officeart/2005/8/layout/lProcess2"/>
    <dgm:cxn modelId="{FEE6AFCA-F514-4DBF-A734-E1E7646CA0F9}" srcId="{20CA8DFB-F214-4A4F-AAD3-B3D768F7C3EC}" destId="{EDDD5BFE-C85C-46C8-9058-74F7A5A2B310}" srcOrd="0" destOrd="0" parTransId="{9B54A483-023E-489A-AB1E-9A67DBA6EFCB}" sibTransId="{932521DD-9ECC-4E56-A3F2-EF9CC31D0F95}"/>
    <dgm:cxn modelId="{77329C6D-9F92-4A8B-BFD8-E1182851A896}" srcId="{D5282D53-F67C-4CBA-8A75-7DDB6C7399C8}" destId="{8FC25482-1D8D-40C7-9487-016744DDA89D}" srcOrd="4" destOrd="0" parTransId="{F841137A-F35D-4106-892C-2CEE6CA31BE9}" sibTransId="{97BE7D5B-1E67-4379-AA47-10D8038FBC8C}"/>
    <dgm:cxn modelId="{5C7CD563-C499-4357-A4F0-F9985839CF76}" srcId="{60A690ED-FB63-4645-88AA-0962D34CC7D9}" destId="{F75600E5-CEF8-40C2-9275-54F3E83FC22A}" srcOrd="3" destOrd="0" parTransId="{576E5BCD-8F7E-4C20-888C-51EDC0F5CE2A}" sibTransId="{B2259D62-0AF4-4A9A-B648-DD7161AFE7DD}"/>
    <dgm:cxn modelId="{DFB9A5A5-295F-43B6-8E98-8C7B41DE0C81}" type="presOf" srcId="{EB42A3C6-EAD8-406E-8E8C-50A15124E010}" destId="{96C9CC02-190F-4975-9F23-8A4B75D4EBF0}" srcOrd="0" destOrd="0" presId="urn:microsoft.com/office/officeart/2005/8/layout/lProcess2"/>
    <dgm:cxn modelId="{A141A754-7F6F-4EF8-BCA3-CAC848063B3D}" srcId="{29F47932-1297-49D2-916E-041F13718201}" destId="{5AEAF9A3-DA66-43AB-BF96-73E2738330CD}" srcOrd="0" destOrd="0" parTransId="{29698C18-85C1-4FD2-AEF4-79CB1E6F7882}" sibTransId="{6D05DDA7-1CBF-4C0F-A809-F85C5429B6CF}"/>
    <dgm:cxn modelId="{C204F527-5B41-434A-8819-82EFACD14EB6}" srcId="{5AEAF9A3-DA66-43AB-BF96-73E2738330CD}" destId="{769B293C-2F9E-4CED-B2EB-C35705A5085F}" srcOrd="2" destOrd="0" parTransId="{F3FA384B-68B8-4C0E-A192-33166BD2FA86}" sibTransId="{9EC3953B-A3BF-4799-87A5-5148FEF0EC22}"/>
    <dgm:cxn modelId="{6698BAC2-6B19-4C1F-B6E0-E0053FBC0268}" type="presOf" srcId="{7C6BE26F-ABEC-4C09-B91F-CE43D3940129}" destId="{D0368A4E-25FA-4C43-A7F5-7C05F0C02DAD}" srcOrd="0" destOrd="0" presId="urn:microsoft.com/office/officeart/2005/8/layout/lProcess2"/>
    <dgm:cxn modelId="{019C61FB-97E8-4F83-8871-B924011E9783}" srcId="{29F47932-1297-49D2-916E-041F13718201}" destId="{20CA8DFB-F214-4A4F-AAD3-B3D768F7C3EC}" srcOrd="3" destOrd="0" parTransId="{EB7684F0-2BB6-4E8C-8806-A8595F1DBFD1}" sibTransId="{506E3AA9-9D3C-4AAC-935F-360F1BAB2EC4}"/>
    <dgm:cxn modelId="{8532A06E-0E61-4647-B88A-9C5C39934E14}" srcId="{D5282D53-F67C-4CBA-8A75-7DDB6C7399C8}" destId="{E4A0414F-E8B4-44A4-9676-89F7BDBF8DF7}" srcOrd="1" destOrd="0" parTransId="{F3B53C6E-D37B-4524-993A-6E07DF67A458}" sibTransId="{96455230-2980-4A53-BD75-CC74EC756FF1}"/>
    <dgm:cxn modelId="{27C888B0-B574-4F76-9B37-D6A223B5C7E8}" srcId="{5AEAF9A3-DA66-43AB-BF96-73E2738330CD}" destId="{2A36B3F4-E16D-4A9C-AAAA-1AA5409EE12B}" srcOrd="0" destOrd="0" parTransId="{BA5CDBD2-40F9-41E7-9970-CBE50CB97312}" sibTransId="{C6224F27-5D84-4B76-8194-B3AE40B61829}"/>
    <dgm:cxn modelId="{A82B09B6-30BC-45FF-8A86-7A6EA3AB6401}" type="presOf" srcId="{5AEAF9A3-DA66-43AB-BF96-73E2738330CD}" destId="{11B10D65-DB9C-44A4-9EA4-7577F0B9FE95}" srcOrd="0" destOrd="0" presId="urn:microsoft.com/office/officeart/2005/8/layout/lProcess2"/>
    <dgm:cxn modelId="{4BE34668-3096-4D23-AC07-A0D34AA01B70}" type="presOf" srcId="{20CA8DFB-F214-4A4F-AAD3-B3D768F7C3EC}" destId="{19BBA40A-D251-46B5-B844-F74EB407330A}" srcOrd="0" destOrd="0" presId="urn:microsoft.com/office/officeart/2005/8/layout/lProcess2"/>
    <dgm:cxn modelId="{B3EF4301-4C30-4EE9-B9D2-E46BFD4706D7}" type="presOf" srcId="{1D2279C9-0F14-42C1-B6DF-EBC02AA64F8F}" destId="{9617ECA2-C04E-4BD1-84DE-50E72DF4E732}" srcOrd="0" destOrd="0" presId="urn:microsoft.com/office/officeart/2005/8/layout/lProcess2"/>
    <dgm:cxn modelId="{559186D5-A50D-41BA-A8B2-C7D286B4C6C9}" srcId="{29F47932-1297-49D2-916E-041F13718201}" destId="{60A690ED-FB63-4645-88AA-0962D34CC7D9}" srcOrd="1" destOrd="0" parTransId="{689BDD15-0C16-434D-80D6-5879CB4A8CDC}" sibTransId="{C840DB77-EF90-411A-83AE-83C45CCB380F}"/>
    <dgm:cxn modelId="{2043BBC4-70AB-48D5-9BA8-E4ECAA84EF37}" type="presOf" srcId="{180FAC24-C067-477C-A418-F3341D3C3CD0}" destId="{CC12D0A2-5BF9-42E8-9DF4-C310F3FDA4A8}" srcOrd="0" destOrd="0" presId="urn:microsoft.com/office/officeart/2005/8/layout/lProcess2"/>
    <dgm:cxn modelId="{3CA94768-38D3-480F-A387-661D6A3F52BA}" type="presOf" srcId="{769B293C-2F9E-4CED-B2EB-C35705A5085F}" destId="{6B957787-137D-4641-BCD4-91674B9AA182}" srcOrd="0" destOrd="0" presId="urn:microsoft.com/office/officeart/2005/8/layout/lProcess2"/>
    <dgm:cxn modelId="{D583BEFC-230A-4EB8-BBCE-BD135C333388}" srcId="{D5282D53-F67C-4CBA-8A75-7DDB6C7399C8}" destId="{FFC6208C-33B8-45A7-85AA-050F3F06C7AF}" srcOrd="0" destOrd="0" parTransId="{5D289F1D-6C92-4412-8587-25EA1165FE95}" sibTransId="{4E455D5A-629B-4B28-BD1B-13E1C3A730FF}"/>
    <dgm:cxn modelId="{4B041C8C-D053-41EE-9328-3D7C5A23C262}" type="presOf" srcId="{FFC6208C-33B8-45A7-85AA-050F3F06C7AF}" destId="{56118B6E-E4D3-4E85-B2BD-5F0ECE18A18B}" srcOrd="0" destOrd="0" presId="urn:microsoft.com/office/officeart/2005/8/layout/lProcess2"/>
    <dgm:cxn modelId="{F79F97AD-1575-40D6-A8C6-1839A10F5627}" type="presOf" srcId="{5AEAF9A3-DA66-43AB-BF96-73E2738330CD}" destId="{817BE57C-3137-4F85-B06C-B30D6D764888}" srcOrd="1" destOrd="0" presId="urn:microsoft.com/office/officeart/2005/8/layout/lProcess2"/>
    <dgm:cxn modelId="{A1440386-5A42-48C3-95EF-1A9D274ABCD1}" type="presOf" srcId="{29F47932-1297-49D2-916E-041F13718201}" destId="{8E3E1FC8-D177-4CE0-A2C4-02E0B9B9C56E}" srcOrd="0" destOrd="0" presId="urn:microsoft.com/office/officeart/2005/8/layout/lProcess2"/>
    <dgm:cxn modelId="{23AD40C7-F210-4CD1-AFA8-E2AD35B3C734}" type="presOf" srcId="{D5282D53-F67C-4CBA-8A75-7DDB6C7399C8}" destId="{9C91934B-4FE8-4D3A-B7AB-7B83BBBDA5CA}" srcOrd="0" destOrd="0" presId="urn:microsoft.com/office/officeart/2005/8/layout/lProcess2"/>
    <dgm:cxn modelId="{AF2464D4-D00B-4623-A164-2E2F1A2D7F7F}" srcId="{20CA8DFB-F214-4A4F-AAD3-B3D768F7C3EC}" destId="{1AFECED3-33C6-494A-A90C-61662551EA34}" srcOrd="2" destOrd="0" parTransId="{190D338E-617D-4629-A279-A13F72F8C166}" sibTransId="{594DEB67-0861-4B16-B1B1-9613D9F7D9DB}"/>
    <dgm:cxn modelId="{1D2F8250-512F-4CAC-A3FC-3593BCA1127D}" srcId="{20CA8DFB-F214-4A4F-AAD3-B3D768F7C3EC}" destId="{1D2279C9-0F14-42C1-B6DF-EBC02AA64F8F}" srcOrd="3" destOrd="0" parTransId="{4FEDF25D-5B94-4468-9BBB-0F1A3A7F8937}" sibTransId="{F6AA6E56-2BF0-47A4-A4CB-6EC61128AAA4}"/>
    <dgm:cxn modelId="{1F9E1896-F763-4DB4-AAD4-863710E0194D}" type="presOf" srcId="{20CA8DFB-F214-4A4F-AAD3-B3D768F7C3EC}" destId="{B4C3BD15-4C07-4B0B-B35E-495FA7630636}" srcOrd="1" destOrd="0" presId="urn:microsoft.com/office/officeart/2005/8/layout/lProcess2"/>
    <dgm:cxn modelId="{C7639655-1D4E-4900-9157-075BAD834D87}" srcId="{5AEAF9A3-DA66-43AB-BF96-73E2738330CD}" destId="{7D77C218-86D1-4551-8D1D-99548D011D6D}" srcOrd="1" destOrd="0" parTransId="{24248617-A962-48A2-B1A8-B9ECF3B10F84}" sibTransId="{5CEF6FF0-96C8-41A3-A570-284DE521BA3F}"/>
    <dgm:cxn modelId="{FAB793F8-BEB1-41ED-B24B-85B85317085F}" type="presOf" srcId="{414E4517-7CD7-4660-9052-8C732A452F5F}" destId="{54FE66F9-4928-415C-88DF-E652431FEF17}" srcOrd="0" destOrd="0" presId="urn:microsoft.com/office/officeart/2005/8/layout/lProcess2"/>
    <dgm:cxn modelId="{FA2AC737-406C-4EF3-BB8C-27FD9C926C0F}" srcId="{60A690ED-FB63-4645-88AA-0962D34CC7D9}" destId="{414E4517-7CD7-4660-9052-8C732A452F5F}" srcOrd="0" destOrd="0" parTransId="{06EA2791-66FF-4239-9056-2BD212471605}" sibTransId="{DF125E56-FDB9-40CD-9616-D9D5BA8A8B37}"/>
    <dgm:cxn modelId="{5C5720F8-67F4-4C28-94A7-1CD2EDBE199D}" type="presOf" srcId="{8FC25482-1D8D-40C7-9487-016744DDA89D}" destId="{981E246F-B942-45EB-A49A-1DAAADB6AE6B}" srcOrd="0" destOrd="0" presId="urn:microsoft.com/office/officeart/2005/8/layout/lProcess2"/>
    <dgm:cxn modelId="{5BD9EE94-F88C-46C2-B593-FBBD99B4CB26}" type="presParOf" srcId="{8E3E1FC8-D177-4CE0-A2C4-02E0B9B9C56E}" destId="{F011C26D-D80B-40A3-B2EC-73C0FC012F4F}" srcOrd="0" destOrd="0" presId="urn:microsoft.com/office/officeart/2005/8/layout/lProcess2"/>
    <dgm:cxn modelId="{3CB089AE-1A82-4E3D-9757-ABF21717EB5E}" type="presParOf" srcId="{F011C26D-D80B-40A3-B2EC-73C0FC012F4F}" destId="{11B10D65-DB9C-44A4-9EA4-7577F0B9FE95}" srcOrd="0" destOrd="0" presId="urn:microsoft.com/office/officeart/2005/8/layout/lProcess2"/>
    <dgm:cxn modelId="{6115FFF2-6462-4B40-A0A1-283D61959F60}" type="presParOf" srcId="{F011C26D-D80B-40A3-B2EC-73C0FC012F4F}" destId="{817BE57C-3137-4F85-B06C-B30D6D764888}" srcOrd="1" destOrd="0" presId="urn:microsoft.com/office/officeart/2005/8/layout/lProcess2"/>
    <dgm:cxn modelId="{6CF19B1E-1836-42B2-B873-96E246140860}" type="presParOf" srcId="{F011C26D-D80B-40A3-B2EC-73C0FC012F4F}" destId="{54F0019E-96FA-44C9-A30A-89B5F2FE46C4}" srcOrd="2" destOrd="0" presId="urn:microsoft.com/office/officeart/2005/8/layout/lProcess2"/>
    <dgm:cxn modelId="{F97B19CB-9550-47F8-8245-A28ACB0A167E}" type="presParOf" srcId="{54F0019E-96FA-44C9-A30A-89B5F2FE46C4}" destId="{04D18CCA-D621-48ED-992B-F67E4643507F}" srcOrd="0" destOrd="0" presId="urn:microsoft.com/office/officeart/2005/8/layout/lProcess2"/>
    <dgm:cxn modelId="{A36F75EB-E6BB-4D5C-A3ED-98A1DD97BB7C}" type="presParOf" srcId="{04D18CCA-D621-48ED-992B-F67E4643507F}" destId="{A18A86EE-9567-4084-9037-C5D4A4E62BA0}" srcOrd="0" destOrd="0" presId="urn:microsoft.com/office/officeart/2005/8/layout/lProcess2"/>
    <dgm:cxn modelId="{D47AA1E0-1D31-43BB-80C6-E4DADF4C4218}" type="presParOf" srcId="{04D18CCA-D621-48ED-992B-F67E4643507F}" destId="{3F28D072-5C86-4CCB-A128-0CCCAEDED367}" srcOrd="1" destOrd="0" presId="urn:microsoft.com/office/officeart/2005/8/layout/lProcess2"/>
    <dgm:cxn modelId="{CC9EE307-CC09-4687-9959-8568825062AE}" type="presParOf" srcId="{04D18CCA-D621-48ED-992B-F67E4643507F}" destId="{5CF92471-7187-4AF8-9EF5-8E27EA02585C}" srcOrd="2" destOrd="0" presId="urn:microsoft.com/office/officeart/2005/8/layout/lProcess2"/>
    <dgm:cxn modelId="{184A0BCE-3082-42C4-A9D4-3361CBF55CE6}" type="presParOf" srcId="{04D18CCA-D621-48ED-992B-F67E4643507F}" destId="{9DF8BF37-26E2-4288-8D31-3BF8727B37EE}" srcOrd="3" destOrd="0" presId="urn:microsoft.com/office/officeart/2005/8/layout/lProcess2"/>
    <dgm:cxn modelId="{3C116321-D30D-4BB0-BA6F-F34F9B4DDE90}" type="presParOf" srcId="{04D18CCA-D621-48ED-992B-F67E4643507F}" destId="{6B957787-137D-4641-BCD4-91674B9AA182}" srcOrd="4" destOrd="0" presId="urn:microsoft.com/office/officeart/2005/8/layout/lProcess2"/>
    <dgm:cxn modelId="{DAB989BC-0B64-4275-981D-83838BAD52CF}" type="presParOf" srcId="{04D18CCA-D621-48ED-992B-F67E4643507F}" destId="{DE66B44B-125F-4DE6-A103-276809774B2C}" srcOrd="5" destOrd="0" presId="urn:microsoft.com/office/officeart/2005/8/layout/lProcess2"/>
    <dgm:cxn modelId="{2BC6A2F6-BF58-4AB1-880D-77630075A96C}" type="presParOf" srcId="{04D18CCA-D621-48ED-992B-F67E4643507F}" destId="{D0368A4E-25FA-4C43-A7F5-7C05F0C02DAD}" srcOrd="6" destOrd="0" presId="urn:microsoft.com/office/officeart/2005/8/layout/lProcess2"/>
    <dgm:cxn modelId="{659EA336-44A6-487F-A314-40CF5B6C9B67}" type="presParOf" srcId="{8E3E1FC8-D177-4CE0-A2C4-02E0B9B9C56E}" destId="{F8D7494C-1AA5-4A82-8B38-20ED5188552D}" srcOrd="1" destOrd="0" presId="urn:microsoft.com/office/officeart/2005/8/layout/lProcess2"/>
    <dgm:cxn modelId="{6F8923BB-7B3B-4092-B8FE-F7A96962911A}" type="presParOf" srcId="{8E3E1FC8-D177-4CE0-A2C4-02E0B9B9C56E}" destId="{01733636-18F8-4240-9E94-C4ED9A6B6C15}" srcOrd="2" destOrd="0" presId="urn:microsoft.com/office/officeart/2005/8/layout/lProcess2"/>
    <dgm:cxn modelId="{346832C4-8C3D-4165-B20A-E8296DD199AF}" type="presParOf" srcId="{01733636-18F8-4240-9E94-C4ED9A6B6C15}" destId="{301CFCE9-3E18-4966-B5D2-8E51A5D27A5B}" srcOrd="0" destOrd="0" presId="urn:microsoft.com/office/officeart/2005/8/layout/lProcess2"/>
    <dgm:cxn modelId="{3AC3B3CC-39E6-447E-9469-3250E590236D}" type="presParOf" srcId="{01733636-18F8-4240-9E94-C4ED9A6B6C15}" destId="{F04BD641-4224-400B-9A7E-A0F55AFFF6DB}" srcOrd="1" destOrd="0" presId="urn:microsoft.com/office/officeart/2005/8/layout/lProcess2"/>
    <dgm:cxn modelId="{EF011181-02BB-4F2C-8FC2-B1C2EC108956}" type="presParOf" srcId="{01733636-18F8-4240-9E94-C4ED9A6B6C15}" destId="{B5FC2253-E43D-40A8-8420-5AC381450E38}" srcOrd="2" destOrd="0" presId="urn:microsoft.com/office/officeart/2005/8/layout/lProcess2"/>
    <dgm:cxn modelId="{37A5AA48-B733-446B-89D3-C809FEAA8D0D}" type="presParOf" srcId="{B5FC2253-E43D-40A8-8420-5AC381450E38}" destId="{EB0BD201-BC5F-4AC9-A429-CBBF03799EE9}" srcOrd="0" destOrd="0" presId="urn:microsoft.com/office/officeart/2005/8/layout/lProcess2"/>
    <dgm:cxn modelId="{520BE78E-68EC-479C-BDA4-58DBA6C94ED4}" type="presParOf" srcId="{EB0BD201-BC5F-4AC9-A429-CBBF03799EE9}" destId="{54FE66F9-4928-415C-88DF-E652431FEF17}" srcOrd="0" destOrd="0" presId="urn:microsoft.com/office/officeart/2005/8/layout/lProcess2"/>
    <dgm:cxn modelId="{AEAC3132-2580-4F47-AA8B-A513FADC213D}" type="presParOf" srcId="{EB0BD201-BC5F-4AC9-A429-CBBF03799EE9}" destId="{448B1E91-F290-4655-91CA-302D4D3EF309}" srcOrd="1" destOrd="0" presId="urn:microsoft.com/office/officeart/2005/8/layout/lProcess2"/>
    <dgm:cxn modelId="{60375CB0-182A-4D9A-AF6B-6932491797F2}" type="presParOf" srcId="{EB0BD201-BC5F-4AC9-A429-CBBF03799EE9}" destId="{96C9CC02-190F-4975-9F23-8A4B75D4EBF0}" srcOrd="2" destOrd="0" presId="urn:microsoft.com/office/officeart/2005/8/layout/lProcess2"/>
    <dgm:cxn modelId="{E80442BC-DA15-4933-A46E-1E0650F86050}" type="presParOf" srcId="{EB0BD201-BC5F-4AC9-A429-CBBF03799EE9}" destId="{3D8BF008-5686-4DFE-BD73-1CFA977180D1}" srcOrd="3" destOrd="0" presId="urn:microsoft.com/office/officeart/2005/8/layout/lProcess2"/>
    <dgm:cxn modelId="{2E1C8488-FDDB-4ED9-99D5-AA516A276CE8}" type="presParOf" srcId="{EB0BD201-BC5F-4AC9-A429-CBBF03799EE9}" destId="{F81D850B-A8FE-4BA2-8DDE-650B1A47F73A}" srcOrd="4" destOrd="0" presId="urn:microsoft.com/office/officeart/2005/8/layout/lProcess2"/>
    <dgm:cxn modelId="{768FB84C-E9CD-4046-AE09-CF9813164F21}" type="presParOf" srcId="{EB0BD201-BC5F-4AC9-A429-CBBF03799EE9}" destId="{1163D745-50F1-4FD7-AC37-083A907BC908}" srcOrd="5" destOrd="0" presId="urn:microsoft.com/office/officeart/2005/8/layout/lProcess2"/>
    <dgm:cxn modelId="{4CA0C985-3C04-445E-BC37-D76F09110985}" type="presParOf" srcId="{EB0BD201-BC5F-4AC9-A429-CBBF03799EE9}" destId="{D8F24F5B-1DFB-4A5E-B8ED-F1D3689B6831}" srcOrd="6" destOrd="0" presId="urn:microsoft.com/office/officeart/2005/8/layout/lProcess2"/>
    <dgm:cxn modelId="{CF7E2AB2-781F-4B66-BBF3-F25AD0A10370}" type="presParOf" srcId="{EB0BD201-BC5F-4AC9-A429-CBBF03799EE9}" destId="{20284186-01D3-4111-A0AF-34C7E806E4F8}" srcOrd="7" destOrd="0" presId="urn:microsoft.com/office/officeart/2005/8/layout/lProcess2"/>
    <dgm:cxn modelId="{D6F4F8CA-EC69-4871-91D5-92BC883113A7}" type="presParOf" srcId="{EB0BD201-BC5F-4AC9-A429-CBBF03799EE9}" destId="{CC12D0A2-5BF9-42E8-9DF4-C310F3FDA4A8}" srcOrd="8" destOrd="0" presId="urn:microsoft.com/office/officeart/2005/8/layout/lProcess2"/>
    <dgm:cxn modelId="{B7441BAE-24DC-4B50-9BDA-2D73A2013788}" type="presParOf" srcId="{8E3E1FC8-D177-4CE0-A2C4-02E0B9B9C56E}" destId="{9EB92545-7270-43F4-A770-E764816E2B35}" srcOrd="3" destOrd="0" presId="urn:microsoft.com/office/officeart/2005/8/layout/lProcess2"/>
    <dgm:cxn modelId="{B9AD9992-6C8D-4A9C-A154-3326822B3B95}" type="presParOf" srcId="{8E3E1FC8-D177-4CE0-A2C4-02E0B9B9C56E}" destId="{AAB6F216-4549-4011-91E0-3D2D0A2D0B77}" srcOrd="4" destOrd="0" presId="urn:microsoft.com/office/officeart/2005/8/layout/lProcess2"/>
    <dgm:cxn modelId="{87486C9B-8109-49AC-AE4B-794CD5ACE4F7}" type="presParOf" srcId="{AAB6F216-4549-4011-91E0-3D2D0A2D0B77}" destId="{9C91934B-4FE8-4D3A-B7AB-7B83BBBDA5CA}" srcOrd="0" destOrd="0" presId="urn:microsoft.com/office/officeart/2005/8/layout/lProcess2"/>
    <dgm:cxn modelId="{A320D46E-78F0-4119-9C08-0DA268EEB33B}" type="presParOf" srcId="{AAB6F216-4549-4011-91E0-3D2D0A2D0B77}" destId="{22A9E520-831A-4F1B-A92B-D67AD750F171}" srcOrd="1" destOrd="0" presId="urn:microsoft.com/office/officeart/2005/8/layout/lProcess2"/>
    <dgm:cxn modelId="{AD446764-0593-429B-99A2-5543152B2900}" type="presParOf" srcId="{AAB6F216-4549-4011-91E0-3D2D0A2D0B77}" destId="{C232763B-CD14-48FF-B7A8-E998BA445869}" srcOrd="2" destOrd="0" presId="urn:microsoft.com/office/officeart/2005/8/layout/lProcess2"/>
    <dgm:cxn modelId="{AE1307DC-C255-4D2D-897E-EF8BB12D3C29}" type="presParOf" srcId="{C232763B-CD14-48FF-B7A8-E998BA445869}" destId="{279D3976-D9CE-43B8-9487-C1167D8B77D0}" srcOrd="0" destOrd="0" presId="urn:microsoft.com/office/officeart/2005/8/layout/lProcess2"/>
    <dgm:cxn modelId="{EDA4C1C3-1B6D-40D3-B88E-F69BEB8876E5}" type="presParOf" srcId="{279D3976-D9CE-43B8-9487-C1167D8B77D0}" destId="{56118B6E-E4D3-4E85-B2BD-5F0ECE18A18B}" srcOrd="0" destOrd="0" presId="urn:microsoft.com/office/officeart/2005/8/layout/lProcess2"/>
    <dgm:cxn modelId="{A1DA583E-A4C3-4E6D-9087-0EE74A7C90A9}" type="presParOf" srcId="{279D3976-D9CE-43B8-9487-C1167D8B77D0}" destId="{00B8173C-E57E-48CD-A4C4-DAF032FAD124}" srcOrd="1" destOrd="0" presId="urn:microsoft.com/office/officeart/2005/8/layout/lProcess2"/>
    <dgm:cxn modelId="{352F70BE-E28C-4EE0-A175-941C843B0016}" type="presParOf" srcId="{279D3976-D9CE-43B8-9487-C1167D8B77D0}" destId="{788F2EEA-4614-4637-93D0-FF3956C9141B}" srcOrd="2" destOrd="0" presId="urn:microsoft.com/office/officeart/2005/8/layout/lProcess2"/>
    <dgm:cxn modelId="{6562AEC7-10E3-4D44-A377-9E648E28EA2E}" type="presParOf" srcId="{279D3976-D9CE-43B8-9487-C1167D8B77D0}" destId="{7F1800BE-03E0-4DF9-83EF-F3BD2EDEB535}" srcOrd="3" destOrd="0" presId="urn:microsoft.com/office/officeart/2005/8/layout/lProcess2"/>
    <dgm:cxn modelId="{D62C36E2-0873-49EA-BC4E-79FDB30CBD65}" type="presParOf" srcId="{279D3976-D9CE-43B8-9487-C1167D8B77D0}" destId="{C2AAB96C-6A68-44A6-B456-057D9F6B03F4}" srcOrd="4" destOrd="0" presId="urn:microsoft.com/office/officeart/2005/8/layout/lProcess2"/>
    <dgm:cxn modelId="{DBAF77F7-C0D1-4D29-8408-0C44789751AE}" type="presParOf" srcId="{279D3976-D9CE-43B8-9487-C1167D8B77D0}" destId="{E39FE02E-1955-4D33-B44B-6DEB79A52EFF}" srcOrd="5" destOrd="0" presId="urn:microsoft.com/office/officeart/2005/8/layout/lProcess2"/>
    <dgm:cxn modelId="{0536EA17-651B-417F-93AB-97CE433178C1}" type="presParOf" srcId="{279D3976-D9CE-43B8-9487-C1167D8B77D0}" destId="{EFB17E40-DE7F-4C86-B9DF-A71C444D29DB}" srcOrd="6" destOrd="0" presId="urn:microsoft.com/office/officeart/2005/8/layout/lProcess2"/>
    <dgm:cxn modelId="{B2CA27B3-6727-4BA3-8FEB-0B2FA5E754F7}" type="presParOf" srcId="{279D3976-D9CE-43B8-9487-C1167D8B77D0}" destId="{4EAA0023-6EFA-452C-B4EF-33600CFD4D5A}" srcOrd="7" destOrd="0" presId="urn:microsoft.com/office/officeart/2005/8/layout/lProcess2"/>
    <dgm:cxn modelId="{F54BEF93-C566-41E8-8DC5-16FDAD27BB52}" type="presParOf" srcId="{279D3976-D9CE-43B8-9487-C1167D8B77D0}" destId="{981E246F-B942-45EB-A49A-1DAAADB6AE6B}" srcOrd="8" destOrd="0" presId="urn:microsoft.com/office/officeart/2005/8/layout/lProcess2"/>
    <dgm:cxn modelId="{2F1986D2-9DB4-4A13-AE65-7E193D954566}" type="presParOf" srcId="{8E3E1FC8-D177-4CE0-A2C4-02E0B9B9C56E}" destId="{93CAD539-DCE7-4CC8-AED4-AE3765BD731D}" srcOrd="5" destOrd="0" presId="urn:microsoft.com/office/officeart/2005/8/layout/lProcess2"/>
    <dgm:cxn modelId="{C33DE1A3-90A7-4F3C-8D93-28BB128AA8B8}" type="presParOf" srcId="{8E3E1FC8-D177-4CE0-A2C4-02E0B9B9C56E}" destId="{F222DE53-DDCB-44F2-B111-8C968E27220B}" srcOrd="6" destOrd="0" presId="urn:microsoft.com/office/officeart/2005/8/layout/lProcess2"/>
    <dgm:cxn modelId="{6C329E4A-F354-459F-8E6A-EE73A7BF739F}" type="presParOf" srcId="{F222DE53-DDCB-44F2-B111-8C968E27220B}" destId="{19BBA40A-D251-46B5-B844-F74EB407330A}" srcOrd="0" destOrd="0" presId="urn:microsoft.com/office/officeart/2005/8/layout/lProcess2"/>
    <dgm:cxn modelId="{06B3D903-9871-4A6D-952E-615FE1DE8AA2}" type="presParOf" srcId="{F222DE53-DDCB-44F2-B111-8C968E27220B}" destId="{B4C3BD15-4C07-4B0B-B35E-495FA7630636}" srcOrd="1" destOrd="0" presId="urn:microsoft.com/office/officeart/2005/8/layout/lProcess2"/>
    <dgm:cxn modelId="{69088B0D-8178-4866-A13B-3FC836326394}" type="presParOf" srcId="{F222DE53-DDCB-44F2-B111-8C968E27220B}" destId="{2E5AFD3C-C0DA-4729-99DF-D5F9638667F7}" srcOrd="2" destOrd="0" presId="urn:microsoft.com/office/officeart/2005/8/layout/lProcess2"/>
    <dgm:cxn modelId="{A2BAE9AC-0328-434D-9B7F-85580D3F6568}" type="presParOf" srcId="{2E5AFD3C-C0DA-4729-99DF-D5F9638667F7}" destId="{9F5FF8A9-BFE1-48F9-9D59-A6B7DC75F4D8}" srcOrd="0" destOrd="0" presId="urn:microsoft.com/office/officeart/2005/8/layout/lProcess2"/>
    <dgm:cxn modelId="{56ABFEAB-8B9E-4797-B79C-24DAC9F47D59}" type="presParOf" srcId="{9F5FF8A9-BFE1-48F9-9D59-A6B7DC75F4D8}" destId="{1A408306-FC4E-46FF-86B2-3CE2A801EB44}" srcOrd="0" destOrd="0" presId="urn:microsoft.com/office/officeart/2005/8/layout/lProcess2"/>
    <dgm:cxn modelId="{1F8278D9-71CE-40E2-A1D3-DE3FFB16562B}" type="presParOf" srcId="{9F5FF8A9-BFE1-48F9-9D59-A6B7DC75F4D8}" destId="{3614FDF9-36D4-4612-B417-472A8FA2B3AD}" srcOrd="1" destOrd="0" presId="urn:microsoft.com/office/officeart/2005/8/layout/lProcess2"/>
    <dgm:cxn modelId="{534B7AE0-93D7-4086-99E5-1A0BB06D82EB}" type="presParOf" srcId="{9F5FF8A9-BFE1-48F9-9D59-A6B7DC75F4D8}" destId="{09BC8613-81DF-48B3-80A7-4177C4E0DFE4}" srcOrd="2" destOrd="0" presId="urn:microsoft.com/office/officeart/2005/8/layout/lProcess2"/>
    <dgm:cxn modelId="{E698A7C7-F863-44CF-B433-FAB22EA2835C}" type="presParOf" srcId="{9F5FF8A9-BFE1-48F9-9D59-A6B7DC75F4D8}" destId="{94413D04-1FE8-4989-A03A-E9D4439CC6E6}" srcOrd="3" destOrd="0" presId="urn:microsoft.com/office/officeart/2005/8/layout/lProcess2"/>
    <dgm:cxn modelId="{0CB03E80-FB3C-4F06-91F6-6D707046CE54}" type="presParOf" srcId="{9F5FF8A9-BFE1-48F9-9D59-A6B7DC75F4D8}" destId="{C351A6B4-13FD-44CD-9CE7-360A6B43E1F4}" srcOrd="4" destOrd="0" presId="urn:microsoft.com/office/officeart/2005/8/layout/lProcess2"/>
    <dgm:cxn modelId="{AB1D8EB6-455E-4EF2-A35A-093EC71F12BF}" type="presParOf" srcId="{9F5FF8A9-BFE1-48F9-9D59-A6B7DC75F4D8}" destId="{5C95E014-7A8A-46DE-83E8-FBD73192A137}" srcOrd="5" destOrd="0" presId="urn:microsoft.com/office/officeart/2005/8/layout/lProcess2"/>
    <dgm:cxn modelId="{8A7DC0D2-ACA1-468D-B09B-79897AFAEFAE}" type="presParOf" srcId="{9F5FF8A9-BFE1-48F9-9D59-A6B7DC75F4D8}" destId="{9617ECA2-C04E-4BD1-84DE-50E72DF4E732}" srcOrd="6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B10D65-DB9C-44A4-9EA4-7577F0B9FE95}">
      <dsp:nvSpPr>
        <dsp:cNvPr id="0" name=""/>
        <dsp:cNvSpPr/>
      </dsp:nvSpPr>
      <dsp:spPr>
        <a:xfrm>
          <a:off x="1892" y="0"/>
          <a:ext cx="1856761" cy="4778375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/>
            <a:t>MWR Funding Model</a:t>
          </a:r>
          <a:endParaRPr lang="en-US" sz="1900" b="1" kern="1200" dirty="0"/>
        </a:p>
      </dsp:txBody>
      <dsp:txXfrm>
        <a:off x="1892" y="0"/>
        <a:ext cx="1856761" cy="1433512"/>
      </dsp:txXfrm>
    </dsp:sp>
    <dsp:sp modelId="{A18A86EE-9567-4084-9037-C5D4A4E62BA0}">
      <dsp:nvSpPr>
        <dsp:cNvPr id="0" name=""/>
        <dsp:cNvSpPr/>
      </dsp:nvSpPr>
      <dsp:spPr>
        <a:xfrm>
          <a:off x="187895" y="1435685"/>
          <a:ext cx="1485408" cy="696107"/>
        </a:xfrm>
        <a:prstGeom prst="roundRect">
          <a:avLst>
            <a:gd name="adj" fmla="val 10000"/>
          </a:avLst>
        </a:prstGeom>
        <a:solidFill>
          <a:schemeClr val="accent2">
            <a:lumMod val="50000"/>
          </a:schemeClr>
        </a:solidFill>
        <a:ln w="317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chemeClr val="bg1"/>
              </a:solidFill>
            </a:rPr>
            <a:t>Base Sizing</a:t>
          </a:r>
        </a:p>
      </dsp:txBody>
      <dsp:txXfrm>
        <a:off x="208283" y="1456073"/>
        <a:ext cx="1444632" cy="655331"/>
      </dsp:txXfrm>
    </dsp:sp>
    <dsp:sp modelId="{5CF92471-7187-4AF8-9EF5-8E27EA02585C}">
      <dsp:nvSpPr>
        <dsp:cNvPr id="0" name=""/>
        <dsp:cNvSpPr/>
      </dsp:nvSpPr>
      <dsp:spPr>
        <a:xfrm>
          <a:off x="187568" y="2236830"/>
          <a:ext cx="1485408" cy="696107"/>
        </a:xfrm>
        <a:prstGeom prst="roundRect">
          <a:avLst>
            <a:gd name="adj" fmla="val 10000"/>
          </a:avLst>
        </a:prstGeom>
        <a:solidFill>
          <a:schemeClr val="accent2">
            <a:lumMod val="50000"/>
          </a:schemeClr>
        </a:solidFill>
        <a:ln w="317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chemeClr val="bg1"/>
              </a:solidFill>
            </a:rPr>
            <a:t>MWR Programs Offered</a:t>
          </a:r>
          <a:endParaRPr lang="en-US" sz="1300" b="1" kern="1200" dirty="0">
            <a:solidFill>
              <a:schemeClr val="bg1"/>
            </a:solidFill>
          </a:endParaRPr>
        </a:p>
      </dsp:txBody>
      <dsp:txXfrm>
        <a:off x="207956" y="2257218"/>
        <a:ext cx="1444632" cy="655331"/>
      </dsp:txXfrm>
    </dsp:sp>
    <dsp:sp modelId="{6B957787-137D-4641-BCD4-91674B9AA182}">
      <dsp:nvSpPr>
        <dsp:cNvPr id="0" name=""/>
        <dsp:cNvSpPr/>
      </dsp:nvSpPr>
      <dsp:spPr>
        <a:xfrm>
          <a:off x="187568" y="3040031"/>
          <a:ext cx="1485408" cy="696107"/>
        </a:xfrm>
        <a:prstGeom prst="roundRect">
          <a:avLst>
            <a:gd name="adj" fmla="val 10000"/>
          </a:avLst>
        </a:prstGeom>
        <a:solidFill>
          <a:schemeClr val="accent2">
            <a:lumMod val="50000"/>
          </a:schemeClr>
        </a:solidFill>
        <a:ln w="317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chemeClr val="bg1"/>
              </a:solidFill>
            </a:rPr>
            <a:t>Program Requirements</a:t>
          </a:r>
        </a:p>
      </dsp:txBody>
      <dsp:txXfrm>
        <a:off x="207956" y="3060419"/>
        <a:ext cx="1444632" cy="655331"/>
      </dsp:txXfrm>
    </dsp:sp>
    <dsp:sp modelId="{D0368A4E-25FA-4C43-A7F5-7C05F0C02DAD}">
      <dsp:nvSpPr>
        <dsp:cNvPr id="0" name=""/>
        <dsp:cNvSpPr/>
      </dsp:nvSpPr>
      <dsp:spPr>
        <a:xfrm>
          <a:off x="187568" y="3843232"/>
          <a:ext cx="1485408" cy="696107"/>
        </a:xfrm>
        <a:prstGeom prst="roundRect">
          <a:avLst>
            <a:gd name="adj" fmla="val 10000"/>
          </a:avLst>
        </a:prstGeom>
        <a:solidFill>
          <a:schemeClr val="accent2">
            <a:lumMod val="50000"/>
          </a:schemeClr>
        </a:solidFill>
        <a:ln w="317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chemeClr val="bg1"/>
              </a:solidFill>
            </a:rPr>
            <a:t>Common Output Levels (COL)</a:t>
          </a:r>
          <a:endParaRPr lang="en-US" sz="1300" b="1" kern="1200" dirty="0">
            <a:solidFill>
              <a:schemeClr val="bg1"/>
            </a:solidFill>
          </a:endParaRPr>
        </a:p>
      </dsp:txBody>
      <dsp:txXfrm>
        <a:off x="207956" y="3863620"/>
        <a:ext cx="1444632" cy="655331"/>
      </dsp:txXfrm>
    </dsp:sp>
    <dsp:sp modelId="{301CFCE9-3E18-4966-B5D2-8E51A5D27A5B}">
      <dsp:nvSpPr>
        <dsp:cNvPr id="0" name=""/>
        <dsp:cNvSpPr/>
      </dsp:nvSpPr>
      <dsp:spPr>
        <a:xfrm>
          <a:off x="1997910" y="0"/>
          <a:ext cx="1856761" cy="4778375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/>
            <a:t>Program Standards</a:t>
          </a:r>
          <a:endParaRPr lang="en-US" sz="1900" b="1" kern="1200" dirty="0"/>
        </a:p>
      </dsp:txBody>
      <dsp:txXfrm>
        <a:off x="1997910" y="0"/>
        <a:ext cx="1856761" cy="1433512"/>
      </dsp:txXfrm>
    </dsp:sp>
    <dsp:sp modelId="{54FE66F9-4928-415C-88DF-E652431FEF17}">
      <dsp:nvSpPr>
        <dsp:cNvPr id="0" name=""/>
        <dsp:cNvSpPr/>
      </dsp:nvSpPr>
      <dsp:spPr>
        <a:xfrm>
          <a:off x="2183586" y="1434416"/>
          <a:ext cx="1485408" cy="552791"/>
        </a:xfrm>
        <a:prstGeom prst="roundRect">
          <a:avLst>
            <a:gd name="adj" fmla="val 10000"/>
          </a:avLst>
        </a:prstGeom>
        <a:solidFill>
          <a:schemeClr val="accent2">
            <a:lumMod val="50000"/>
          </a:schemeClr>
        </a:solidFill>
        <a:ln w="317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chemeClr val="bg1"/>
              </a:solidFill>
            </a:rPr>
            <a:t>Personnel</a:t>
          </a:r>
          <a:endParaRPr lang="en-US" sz="1300" b="1" kern="1200" dirty="0">
            <a:solidFill>
              <a:schemeClr val="bg1"/>
            </a:solidFill>
          </a:endParaRPr>
        </a:p>
      </dsp:txBody>
      <dsp:txXfrm>
        <a:off x="2199777" y="1450607"/>
        <a:ext cx="1453026" cy="520409"/>
      </dsp:txXfrm>
    </dsp:sp>
    <dsp:sp modelId="{96C9CC02-190F-4975-9F23-8A4B75D4EBF0}">
      <dsp:nvSpPr>
        <dsp:cNvPr id="0" name=""/>
        <dsp:cNvSpPr/>
      </dsp:nvSpPr>
      <dsp:spPr>
        <a:xfrm>
          <a:off x="2183586" y="2072252"/>
          <a:ext cx="1485408" cy="552791"/>
        </a:xfrm>
        <a:prstGeom prst="roundRect">
          <a:avLst>
            <a:gd name="adj" fmla="val 10000"/>
          </a:avLst>
        </a:prstGeom>
        <a:solidFill>
          <a:schemeClr val="accent2">
            <a:lumMod val="50000"/>
          </a:schemeClr>
        </a:solidFill>
        <a:ln w="317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chemeClr val="bg1"/>
              </a:solidFill>
            </a:rPr>
            <a:t>Facilities</a:t>
          </a:r>
          <a:endParaRPr lang="en-US" sz="1300" b="1" kern="1200" dirty="0">
            <a:solidFill>
              <a:schemeClr val="bg1"/>
            </a:solidFill>
          </a:endParaRPr>
        </a:p>
      </dsp:txBody>
      <dsp:txXfrm>
        <a:off x="2199777" y="2088443"/>
        <a:ext cx="1453026" cy="520409"/>
      </dsp:txXfrm>
    </dsp:sp>
    <dsp:sp modelId="{F81D850B-A8FE-4BA2-8DDE-650B1A47F73A}">
      <dsp:nvSpPr>
        <dsp:cNvPr id="0" name=""/>
        <dsp:cNvSpPr/>
      </dsp:nvSpPr>
      <dsp:spPr>
        <a:xfrm>
          <a:off x="2183586" y="2710088"/>
          <a:ext cx="1485408" cy="552791"/>
        </a:xfrm>
        <a:prstGeom prst="roundRect">
          <a:avLst>
            <a:gd name="adj" fmla="val 10000"/>
          </a:avLst>
        </a:prstGeom>
        <a:solidFill>
          <a:schemeClr val="accent2">
            <a:lumMod val="50000"/>
          </a:schemeClr>
        </a:solidFill>
        <a:ln w="317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chemeClr val="bg1"/>
              </a:solidFill>
            </a:rPr>
            <a:t>Programming</a:t>
          </a:r>
          <a:endParaRPr lang="en-US" sz="1300" b="1" kern="1200" dirty="0">
            <a:solidFill>
              <a:schemeClr val="bg1"/>
            </a:solidFill>
          </a:endParaRPr>
        </a:p>
      </dsp:txBody>
      <dsp:txXfrm>
        <a:off x="2199777" y="2726279"/>
        <a:ext cx="1453026" cy="520409"/>
      </dsp:txXfrm>
    </dsp:sp>
    <dsp:sp modelId="{D8F24F5B-1DFB-4A5E-B8ED-F1D3689B6831}">
      <dsp:nvSpPr>
        <dsp:cNvPr id="0" name=""/>
        <dsp:cNvSpPr/>
      </dsp:nvSpPr>
      <dsp:spPr>
        <a:xfrm>
          <a:off x="2183586" y="3347924"/>
          <a:ext cx="1485408" cy="552791"/>
        </a:xfrm>
        <a:prstGeom prst="roundRect">
          <a:avLst>
            <a:gd name="adj" fmla="val 10000"/>
          </a:avLst>
        </a:prstGeom>
        <a:solidFill>
          <a:schemeClr val="accent2">
            <a:lumMod val="50000"/>
          </a:schemeClr>
        </a:solidFill>
        <a:ln w="317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chemeClr val="bg1"/>
              </a:solidFill>
            </a:rPr>
            <a:t>Equipment</a:t>
          </a:r>
          <a:endParaRPr lang="en-US" sz="1300" b="1" kern="1200" dirty="0">
            <a:solidFill>
              <a:schemeClr val="bg1"/>
            </a:solidFill>
          </a:endParaRPr>
        </a:p>
      </dsp:txBody>
      <dsp:txXfrm>
        <a:off x="2199777" y="3364115"/>
        <a:ext cx="1453026" cy="520409"/>
      </dsp:txXfrm>
    </dsp:sp>
    <dsp:sp modelId="{CC12D0A2-5BF9-42E8-9DF4-C310F3FDA4A8}">
      <dsp:nvSpPr>
        <dsp:cNvPr id="0" name=""/>
        <dsp:cNvSpPr/>
      </dsp:nvSpPr>
      <dsp:spPr>
        <a:xfrm>
          <a:off x="2183586" y="3985760"/>
          <a:ext cx="1485408" cy="552791"/>
        </a:xfrm>
        <a:prstGeom prst="roundRect">
          <a:avLst>
            <a:gd name="adj" fmla="val 10000"/>
          </a:avLst>
        </a:prstGeom>
        <a:solidFill>
          <a:schemeClr val="accent2">
            <a:lumMod val="50000"/>
          </a:schemeClr>
        </a:solidFill>
        <a:ln w="317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baseline="0" dirty="0" smtClean="0">
              <a:solidFill>
                <a:schemeClr val="bg1"/>
              </a:solidFill>
            </a:rPr>
            <a:t>Administration</a:t>
          </a:r>
          <a:endParaRPr lang="en-US" sz="1300" b="1" kern="1200" baseline="0" dirty="0">
            <a:solidFill>
              <a:schemeClr val="bg1"/>
            </a:solidFill>
          </a:endParaRPr>
        </a:p>
      </dsp:txBody>
      <dsp:txXfrm>
        <a:off x="2199777" y="4001951"/>
        <a:ext cx="1453026" cy="520409"/>
      </dsp:txXfrm>
    </dsp:sp>
    <dsp:sp modelId="{9C91934B-4FE8-4D3A-B7AB-7B83BBBDA5CA}">
      <dsp:nvSpPr>
        <dsp:cNvPr id="0" name=""/>
        <dsp:cNvSpPr/>
      </dsp:nvSpPr>
      <dsp:spPr>
        <a:xfrm>
          <a:off x="3962400" y="0"/>
          <a:ext cx="1856761" cy="4778375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/>
            <a:t> Performance Data Call</a:t>
          </a:r>
          <a:endParaRPr lang="en-US" sz="1900" b="1" kern="1200" dirty="0"/>
        </a:p>
      </dsp:txBody>
      <dsp:txXfrm>
        <a:off x="3962400" y="0"/>
        <a:ext cx="1856761" cy="1433512"/>
      </dsp:txXfrm>
    </dsp:sp>
    <dsp:sp modelId="{56118B6E-E4D3-4E85-B2BD-5F0ECE18A18B}">
      <dsp:nvSpPr>
        <dsp:cNvPr id="0" name=""/>
        <dsp:cNvSpPr/>
      </dsp:nvSpPr>
      <dsp:spPr>
        <a:xfrm>
          <a:off x="4190997" y="1436718"/>
          <a:ext cx="1485408" cy="541379"/>
        </a:xfrm>
        <a:prstGeom prst="roundRect">
          <a:avLst>
            <a:gd name="adj" fmla="val 10000"/>
          </a:avLst>
        </a:prstGeom>
        <a:solidFill>
          <a:schemeClr val="accent2">
            <a:lumMod val="50000"/>
          </a:schemeClr>
        </a:solidFill>
        <a:ln w="317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baseline="0" dirty="0" smtClean="0"/>
            <a:t>Personnel</a:t>
          </a:r>
          <a:endParaRPr lang="en-US" sz="1300" b="1" kern="1200" baseline="0" dirty="0"/>
        </a:p>
      </dsp:txBody>
      <dsp:txXfrm>
        <a:off x="4206853" y="1452574"/>
        <a:ext cx="1453696" cy="509667"/>
      </dsp:txXfrm>
    </dsp:sp>
    <dsp:sp modelId="{788F2EEA-4614-4637-93D0-FF3956C9141B}">
      <dsp:nvSpPr>
        <dsp:cNvPr id="0" name=""/>
        <dsp:cNvSpPr/>
      </dsp:nvSpPr>
      <dsp:spPr>
        <a:xfrm>
          <a:off x="4190997" y="2049584"/>
          <a:ext cx="1485408" cy="521256"/>
        </a:xfrm>
        <a:prstGeom prst="roundRect">
          <a:avLst>
            <a:gd name="adj" fmla="val 10000"/>
          </a:avLst>
        </a:prstGeom>
        <a:solidFill>
          <a:schemeClr val="accent2">
            <a:lumMod val="50000"/>
          </a:schemeClr>
        </a:solidFill>
        <a:ln w="317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baseline="0" dirty="0" smtClean="0"/>
            <a:t>Facilities</a:t>
          </a:r>
          <a:endParaRPr lang="en-US" sz="1300" b="1" kern="1200" baseline="0" dirty="0"/>
        </a:p>
      </dsp:txBody>
      <dsp:txXfrm>
        <a:off x="4206264" y="2064851"/>
        <a:ext cx="1454874" cy="490722"/>
      </dsp:txXfrm>
    </dsp:sp>
    <dsp:sp modelId="{C2AAB96C-6A68-44A6-B456-057D9F6B03F4}">
      <dsp:nvSpPr>
        <dsp:cNvPr id="0" name=""/>
        <dsp:cNvSpPr/>
      </dsp:nvSpPr>
      <dsp:spPr>
        <a:xfrm>
          <a:off x="4179671" y="2727835"/>
          <a:ext cx="1481323" cy="557787"/>
        </a:xfrm>
        <a:prstGeom prst="roundRect">
          <a:avLst>
            <a:gd name="adj" fmla="val 10000"/>
          </a:avLst>
        </a:prstGeom>
        <a:solidFill>
          <a:schemeClr val="accent2">
            <a:lumMod val="50000"/>
          </a:schemeClr>
        </a:solidFill>
        <a:ln w="317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baseline="0" dirty="0" smtClean="0"/>
            <a:t>Programming</a:t>
          </a:r>
          <a:endParaRPr lang="en-US" sz="1300" b="1" kern="1200" baseline="0" dirty="0"/>
        </a:p>
      </dsp:txBody>
      <dsp:txXfrm>
        <a:off x="4196008" y="2744172"/>
        <a:ext cx="1448649" cy="525113"/>
      </dsp:txXfrm>
    </dsp:sp>
    <dsp:sp modelId="{EFB17E40-DE7F-4C86-B9DF-A71C444D29DB}">
      <dsp:nvSpPr>
        <dsp:cNvPr id="0" name=""/>
        <dsp:cNvSpPr/>
      </dsp:nvSpPr>
      <dsp:spPr>
        <a:xfrm>
          <a:off x="4190997" y="3398269"/>
          <a:ext cx="1485408" cy="485191"/>
        </a:xfrm>
        <a:prstGeom prst="roundRect">
          <a:avLst>
            <a:gd name="adj" fmla="val 10000"/>
          </a:avLst>
        </a:prstGeom>
        <a:solidFill>
          <a:schemeClr val="accent2">
            <a:lumMod val="50000"/>
          </a:schemeClr>
        </a:solidFill>
        <a:ln w="317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baseline="0" dirty="0" smtClean="0"/>
            <a:t>Equipment</a:t>
          </a:r>
          <a:endParaRPr lang="en-US" sz="1300" b="1" kern="1200" baseline="0" dirty="0"/>
        </a:p>
      </dsp:txBody>
      <dsp:txXfrm>
        <a:off x="4205208" y="3412480"/>
        <a:ext cx="1456986" cy="456769"/>
      </dsp:txXfrm>
    </dsp:sp>
    <dsp:sp modelId="{981E246F-B942-45EB-A49A-1DAAADB6AE6B}">
      <dsp:nvSpPr>
        <dsp:cNvPr id="0" name=""/>
        <dsp:cNvSpPr/>
      </dsp:nvSpPr>
      <dsp:spPr>
        <a:xfrm>
          <a:off x="4190997" y="4011399"/>
          <a:ext cx="1485408" cy="503432"/>
        </a:xfrm>
        <a:prstGeom prst="roundRect">
          <a:avLst>
            <a:gd name="adj" fmla="val 10000"/>
          </a:avLst>
        </a:prstGeom>
        <a:solidFill>
          <a:schemeClr val="accent2">
            <a:lumMod val="50000"/>
          </a:schemeClr>
        </a:solidFill>
        <a:ln w="317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baseline="0" dirty="0" smtClean="0"/>
            <a:t>Administration</a:t>
          </a:r>
          <a:endParaRPr lang="en-US" sz="1300" b="1" kern="1200" baseline="0" dirty="0"/>
        </a:p>
      </dsp:txBody>
      <dsp:txXfrm>
        <a:off x="4205742" y="4026144"/>
        <a:ext cx="1455918" cy="473942"/>
      </dsp:txXfrm>
    </dsp:sp>
    <dsp:sp modelId="{19BBA40A-D251-46B5-B844-F74EB407330A}">
      <dsp:nvSpPr>
        <dsp:cNvPr id="0" name=""/>
        <dsp:cNvSpPr/>
      </dsp:nvSpPr>
      <dsp:spPr>
        <a:xfrm>
          <a:off x="5939108" y="0"/>
          <a:ext cx="1856761" cy="4778375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/>
            <a:t>MWR Accreditation</a:t>
          </a:r>
          <a:endParaRPr lang="en-US" sz="1900" b="1" kern="1200" dirty="0"/>
        </a:p>
      </dsp:txBody>
      <dsp:txXfrm>
        <a:off x="5939108" y="0"/>
        <a:ext cx="1856761" cy="1433512"/>
      </dsp:txXfrm>
    </dsp:sp>
    <dsp:sp modelId="{1A408306-FC4E-46FF-86B2-3CE2A801EB44}">
      <dsp:nvSpPr>
        <dsp:cNvPr id="0" name=""/>
        <dsp:cNvSpPr/>
      </dsp:nvSpPr>
      <dsp:spPr>
        <a:xfrm>
          <a:off x="6130392" y="1435488"/>
          <a:ext cx="1485408" cy="601627"/>
        </a:xfrm>
        <a:prstGeom prst="roundRect">
          <a:avLst>
            <a:gd name="adj" fmla="val 10000"/>
          </a:avLst>
        </a:prstGeom>
        <a:solidFill>
          <a:schemeClr val="accent2">
            <a:lumMod val="50000"/>
          </a:schemeClr>
        </a:solidFill>
        <a:ln w="317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Overall Programs</a:t>
          </a:r>
          <a:endParaRPr lang="en-US" sz="1300" kern="1200" dirty="0"/>
        </a:p>
      </dsp:txBody>
      <dsp:txXfrm>
        <a:off x="6148013" y="1453109"/>
        <a:ext cx="1450166" cy="566385"/>
      </dsp:txXfrm>
    </dsp:sp>
    <dsp:sp modelId="{09BC8613-81DF-48B3-80A7-4177C4E0DFE4}">
      <dsp:nvSpPr>
        <dsp:cNvPr id="0" name=""/>
        <dsp:cNvSpPr/>
      </dsp:nvSpPr>
      <dsp:spPr>
        <a:xfrm>
          <a:off x="6130392" y="2202273"/>
          <a:ext cx="1485408" cy="630597"/>
        </a:xfrm>
        <a:prstGeom prst="roundRect">
          <a:avLst>
            <a:gd name="adj" fmla="val 10000"/>
          </a:avLst>
        </a:prstGeom>
        <a:solidFill>
          <a:schemeClr val="accent2">
            <a:lumMod val="50000"/>
          </a:schemeClr>
        </a:solidFill>
        <a:ln w="317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Programming</a:t>
          </a:r>
          <a:endParaRPr lang="en-US" sz="1300" kern="1200" dirty="0"/>
        </a:p>
      </dsp:txBody>
      <dsp:txXfrm>
        <a:off x="6148862" y="2220743"/>
        <a:ext cx="1448468" cy="593657"/>
      </dsp:txXfrm>
    </dsp:sp>
    <dsp:sp modelId="{C351A6B4-13FD-44CD-9CE7-360A6B43E1F4}">
      <dsp:nvSpPr>
        <dsp:cNvPr id="0" name=""/>
        <dsp:cNvSpPr/>
      </dsp:nvSpPr>
      <dsp:spPr>
        <a:xfrm>
          <a:off x="6130392" y="3001663"/>
          <a:ext cx="1485408" cy="662500"/>
        </a:xfrm>
        <a:prstGeom prst="roundRect">
          <a:avLst>
            <a:gd name="adj" fmla="val 10000"/>
          </a:avLst>
        </a:prstGeom>
        <a:solidFill>
          <a:schemeClr val="accent2">
            <a:lumMod val="50000"/>
          </a:schemeClr>
        </a:solidFill>
        <a:ln w="317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Finance</a:t>
          </a:r>
          <a:endParaRPr lang="en-US" sz="1300" kern="1200" dirty="0"/>
        </a:p>
      </dsp:txBody>
      <dsp:txXfrm>
        <a:off x="6149796" y="3021067"/>
        <a:ext cx="1446600" cy="623692"/>
      </dsp:txXfrm>
    </dsp:sp>
    <dsp:sp modelId="{9617ECA2-C04E-4BD1-84DE-50E72DF4E732}">
      <dsp:nvSpPr>
        <dsp:cNvPr id="0" name=""/>
        <dsp:cNvSpPr/>
      </dsp:nvSpPr>
      <dsp:spPr>
        <a:xfrm>
          <a:off x="6130392" y="3847801"/>
          <a:ext cx="1485408" cy="694948"/>
        </a:xfrm>
        <a:prstGeom prst="roundRect">
          <a:avLst>
            <a:gd name="adj" fmla="val 10000"/>
          </a:avLst>
        </a:prstGeom>
        <a:solidFill>
          <a:schemeClr val="accent2">
            <a:lumMod val="50000"/>
          </a:schemeClr>
        </a:solidFill>
        <a:ln w="317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Customer Satisfaction</a:t>
          </a:r>
          <a:endParaRPr lang="en-US" sz="1300" kern="1200" dirty="0"/>
        </a:p>
      </dsp:txBody>
      <dsp:txXfrm>
        <a:off x="6150746" y="3868155"/>
        <a:ext cx="1444700" cy="6542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FA4388-147B-46FF-BE1E-5AB08ECA735C}" type="datetimeFigureOut">
              <a:rPr lang="en-US" smtClean="0"/>
              <a:pPr/>
              <a:t>6/12/17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251C70-986E-4012-BBA5-6D9308EAD9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36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07990704-C297-4E73-9677-A5D273A04612}" type="datetimeFigureOut">
              <a:rPr lang="en-US" smtClean="0"/>
              <a:pPr/>
              <a:t>6/12/17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FBA16EFB-5D06-4506-9A5D-96FEA45135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90704-C297-4E73-9677-A5D273A04612}" type="datetimeFigureOut">
              <a:rPr lang="en-US" smtClean="0"/>
              <a:pPr/>
              <a:t>6/12/17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16EFB-5D06-4506-9A5D-96FEA45135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90704-C297-4E73-9677-A5D273A04612}" type="datetimeFigureOut">
              <a:rPr lang="en-US" smtClean="0"/>
              <a:pPr/>
              <a:t>6/12/17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16EFB-5D06-4506-9A5D-96FEA45135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90704-C297-4E73-9677-A5D273A04612}" type="datetimeFigureOut">
              <a:rPr lang="en-US" smtClean="0"/>
              <a:pPr/>
              <a:t>6/12/17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16EFB-5D06-4506-9A5D-96FEA45135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90704-C297-4E73-9677-A5D273A04612}" type="datetimeFigureOut">
              <a:rPr lang="en-US" smtClean="0"/>
              <a:pPr/>
              <a:t>6/12/17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16EFB-5D06-4506-9A5D-96FEA45135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90704-C297-4E73-9677-A5D273A04612}" type="datetimeFigureOut">
              <a:rPr lang="en-US" smtClean="0"/>
              <a:pPr/>
              <a:t>6/12/17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16EFB-5D06-4506-9A5D-96FEA45135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7990704-C297-4E73-9677-A5D273A04612}" type="datetimeFigureOut">
              <a:rPr lang="en-US" smtClean="0"/>
              <a:pPr/>
              <a:t>6/12/17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BA16EFB-5D06-4506-9A5D-96FEA451359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07990704-C297-4E73-9677-A5D273A04612}" type="datetimeFigureOut">
              <a:rPr lang="en-US" smtClean="0"/>
              <a:pPr/>
              <a:t>6/12/17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FBA16EFB-5D06-4506-9A5D-96FEA45135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90704-C297-4E73-9677-A5D273A04612}" type="datetimeFigureOut">
              <a:rPr lang="en-US" smtClean="0"/>
              <a:pPr/>
              <a:t>6/12/17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16EFB-5D06-4506-9A5D-96FEA45135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90704-C297-4E73-9677-A5D273A04612}" type="datetimeFigureOut">
              <a:rPr lang="en-US" smtClean="0"/>
              <a:pPr/>
              <a:t>6/12/17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16EFB-5D06-4506-9A5D-96FEA45135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90704-C297-4E73-9677-A5D273A04612}" type="datetimeFigureOut">
              <a:rPr lang="en-US" smtClean="0"/>
              <a:pPr/>
              <a:t>6/12/17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16EFB-5D06-4506-9A5D-96FEA45135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07990704-C297-4E73-9677-A5D273A04612}" type="datetimeFigureOut">
              <a:rPr lang="en-US" smtClean="0"/>
              <a:pPr/>
              <a:t>6/12/17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FBA16EFB-5D06-4506-9A5D-96FEA451359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Karen.widman@navy.mil" TargetMode="External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mailto:Karen.widman@navy.mil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MWR ACCREDITATION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>
                <a:hlinkClick r:id="rId2"/>
              </a:rPr>
              <a:t>Karen.widman@navy.mil</a:t>
            </a:r>
            <a:endParaRPr lang="en-US" dirty="0" smtClean="0"/>
          </a:p>
          <a:p>
            <a:r>
              <a:rPr lang="en-US" dirty="0" smtClean="0"/>
              <a:t>(619) 556-7033</a:t>
            </a:r>
          </a:p>
          <a:p>
            <a:r>
              <a:rPr lang="en-US" dirty="0" smtClean="0"/>
              <a:t>DSN 526-7033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5791200"/>
            <a:ext cx="1146175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696316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066800"/>
          </a:xfrm>
        </p:spPr>
        <p:txBody>
          <a:bodyPr/>
          <a:lstStyle/>
          <a:p>
            <a:r>
              <a:rPr lang="en-US" dirty="0" smtClean="0"/>
              <a:t>2016 Survey Scores (Dec 2016)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325112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Library </a:t>
            </a:r>
            <a:r>
              <a:rPr lang="en-US" dirty="0" smtClean="0"/>
              <a:t>			8.52	2,458 surveys</a:t>
            </a:r>
            <a:endParaRPr lang="en-US" dirty="0"/>
          </a:p>
          <a:p>
            <a:r>
              <a:rPr lang="en-US" dirty="0"/>
              <a:t>Liberty </a:t>
            </a:r>
            <a:r>
              <a:rPr lang="en-US" dirty="0" smtClean="0"/>
              <a:t>			8.46	5,904 surveys</a:t>
            </a:r>
            <a:endParaRPr lang="en-US" dirty="0"/>
          </a:p>
          <a:p>
            <a:r>
              <a:rPr lang="en-US" dirty="0"/>
              <a:t>Auto Skills	</a:t>
            </a:r>
            <a:r>
              <a:rPr lang="en-US" dirty="0" smtClean="0"/>
              <a:t>		8.34	2,231 surveys</a:t>
            </a:r>
            <a:endParaRPr lang="en-US" dirty="0"/>
          </a:p>
          <a:p>
            <a:r>
              <a:rPr lang="en-US" dirty="0"/>
              <a:t>Movies </a:t>
            </a:r>
            <a:r>
              <a:rPr lang="en-US" dirty="0" smtClean="0"/>
              <a:t>			8.21	2,411 surveys</a:t>
            </a:r>
            <a:endParaRPr lang="en-US" dirty="0"/>
          </a:p>
          <a:p>
            <a:r>
              <a:rPr lang="en-US" dirty="0" smtClean="0"/>
              <a:t>Golf		</a:t>
            </a:r>
            <a:r>
              <a:rPr lang="en-US" dirty="0"/>
              <a:t>	</a:t>
            </a:r>
            <a:r>
              <a:rPr lang="en-US" dirty="0" smtClean="0"/>
              <a:t>	7.82	2,470 surveys</a:t>
            </a:r>
            <a:endParaRPr lang="en-US" dirty="0"/>
          </a:p>
          <a:p>
            <a:r>
              <a:rPr lang="en-US" dirty="0"/>
              <a:t>Getaways	</a:t>
            </a:r>
            <a:r>
              <a:rPr lang="en-US" dirty="0" smtClean="0"/>
              <a:t>		7.81	1,956 surveys (</a:t>
            </a:r>
            <a:r>
              <a:rPr lang="en-US" sz="2000" dirty="0" smtClean="0"/>
              <a:t>plus </a:t>
            </a:r>
            <a:r>
              <a:rPr lang="en-US" sz="2000" dirty="0"/>
              <a:t>Digital </a:t>
            </a:r>
            <a:r>
              <a:rPr lang="en-US" sz="2000" dirty="0" smtClean="0"/>
              <a:t>Alchemy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/>
              <a:t>Bowling	</a:t>
            </a:r>
            <a:r>
              <a:rPr lang="en-US" dirty="0" smtClean="0"/>
              <a:t>		7.75	4,852 surveys</a:t>
            </a:r>
            <a:endParaRPr lang="en-US" dirty="0"/>
          </a:p>
          <a:p>
            <a:r>
              <a:rPr lang="en-US" dirty="0"/>
              <a:t>Community Rec	</a:t>
            </a:r>
            <a:r>
              <a:rPr lang="en-US" dirty="0" smtClean="0"/>
              <a:t>	7.75	8,074 surveys</a:t>
            </a:r>
            <a:endParaRPr lang="en-US" dirty="0"/>
          </a:p>
          <a:p>
            <a:r>
              <a:rPr lang="en-US" dirty="0"/>
              <a:t>Fitness	</a:t>
            </a:r>
            <a:r>
              <a:rPr lang="en-US" dirty="0" smtClean="0"/>
              <a:t>		7.75	13,816 surveys</a:t>
            </a:r>
            <a:endParaRPr lang="en-US" dirty="0"/>
          </a:p>
          <a:p>
            <a:r>
              <a:rPr lang="en-US" dirty="0"/>
              <a:t>Intramural Sports </a:t>
            </a:r>
            <a:r>
              <a:rPr lang="en-US" dirty="0" smtClean="0"/>
              <a:t>		7.74	5,407 surveys</a:t>
            </a:r>
            <a:endParaRPr lang="en-US" dirty="0"/>
          </a:p>
          <a:p>
            <a:r>
              <a:rPr lang="en-US" dirty="0" smtClean="0"/>
              <a:t>Aquatics			7.61	3,791 surveys</a:t>
            </a:r>
          </a:p>
          <a:p>
            <a:r>
              <a:rPr lang="en-US" dirty="0" smtClean="0"/>
              <a:t>Deployed Forces Support	7.49	242 surveys</a:t>
            </a:r>
          </a:p>
          <a:p>
            <a:r>
              <a:rPr lang="en-US" dirty="0" smtClean="0"/>
              <a:t>Food and Beverage		7.06	5,798 surveys</a:t>
            </a:r>
          </a:p>
          <a:p>
            <a:r>
              <a:rPr lang="en-US" dirty="0" smtClean="0"/>
              <a:t>Marina 			</a:t>
            </a:r>
            <a:r>
              <a:rPr lang="en-US" u="sng" dirty="0" smtClean="0"/>
              <a:t>6.83</a:t>
            </a:r>
            <a:r>
              <a:rPr lang="en-US" dirty="0" smtClean="0"/>
              <a:t>	</a:t>
            </a:r>
            <a:r>
              <a:rPr lang="en-US" u="sng" dirty="0" smtClean="0"/>
              <a:t>1,476</a:t>
            </a:r>
            <a:r>
              <a:rPr lang="en-US" dirty="0" smtClean="0"/>
              <a:t> surveys</a:t>
            </a:r>
          </a:p>
          <a:p>
            <a:pPr marL="1847088" lvl="7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sz="2900" dirty="0" smtClean="0"/>
              <a:t>7.84</a:t>
            </a:r>
            <a:r>
              <a:rPr lang="en-US" dirty="0" smtClean="0"/>
              <a:t>	</a:t>
            </a:r>
            <a:r>
              <a:rPr lang="en-US" sz="2900" dirty="0" smtClean="0"/>
              <a:t>61,462 surveys completed</a:t>
            </a:r>
          </a:p>
        </p:txBody>
      </p:sp>
    </p:spTree>
    <p:extLst>
      <p:ext uri="{BB962C8B-B14F-4D97-AF65-F5344CB8AC3E}">
        <p14:creationId xmlns:p14="http://schemas.microsoft.com/office/powerpoint/2010/main" val="32878066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1143000"/>
            <a:ext cx="8229600" cy="2819400"/>
          </a:xfrm>
        </p:spPr>
        <p:txBody>
          <a:bodyPr>
            <a:normAutofit/>
          </a:bodyPr>
          <a:lstStyle/>
          <a:p>
            <a:pPr algn="ctr"/>
            <a:r>
              <a:rPr lang="en-US" sz="6000" dirty="0"/>
              <a:t>Q</a:t>
            </a:r>
            <a:r>
              <a:rPr lang="en-US" sz="6000" dirty="0" smtClean="0"/>
              <a:t>uestions?</a:t>
            </a:r>
            <a:endParaRPr lang="en-US" sz="6000" dirty="0"/>
          </a:p>
        </p:txBody>
      </p:sp>
      <p:sp>
        <p:nvSpPr>
          <p:cNvPr id="4" name="Rectangle 3"/>
          <p:cNvSpPr/>
          <p:nvPr/>
        </p:nvSpPr>
        <p:spPr>
          <a:xfrm>
            <a:off x="2362200" y="4724400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hlinkClick r:id="rId2"/>
              </a:rPr>
              <a:t>Karen.widman@navy.mil</a:t>
            </a:r>
            <a:endParaRPr lang="en-US" sz="2000" dirty="0"/>
          </a:p>
          <a:p>
            <a:r>
              <a:rPr lang="en-US" sz="2000" dirty="0"/>
              <a:t>(619) 556-7033</a:t>
            </a:r>
          </a:p>
          <a:p>
            <a:r>
              <a:rPr lang="en-US" sz="2000" dirty="0"/>
              <a:t>DSN 526-7033</a:t>
            </a:r>
          </a:p>
        </p:txBody>
      </p:sp>
    </p:spTree>
    <p:extLst>
      <p:ext uri="{BB962C8B-B14F-4D97-AF65-F5344CB8AC3E}">
        <p14:creationId xmlns:p14="http://schemas.microsoft.com/office/powerpoint/2010/main" val="20999627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990600" y="457200"/>
            <a:ext cx="7391400" cy="492443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MWR Quality Assurance </a:t>
            </a:r>
            <a:endParaRPr lang="en-US" sz="3200" b="1" dirty="0"/>
          </a:p>
        </p:txBody>
      </p:sp>
      <p:graphicFrame>
        <p:nvGraphicFramePr>
          <p:cNvPr id="16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8729741"/>
              </p:ext>
            </p:extLst>
          </p:nvPr>
        </p:nvGraphicFramePr>
        <p:xfrm>
          <a:off x="685800" y="1231900"/>
          <a:ext cx="7848600" cy="4778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990600" y="381000"/>
            <a:ext cx="7391400" cy="492443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MWR Accreditation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620000" cy="5181600"/>
          </a:xfrm>
        </p:spPr>
        <p:txBody>
          <a:bodyPr>
            <a:normAutofit fontScale="25000" lnSpcReduction="20000"/>
          </a:bodyPr>
          <a:lstStyle/>
          <a:p>
            <a:pPr>
              <a:buNone/>
              <a:defRPr/>
            </a:pPr>
            <a:r>
              <a:rPr lang="en-US" sz="5600" b="1" dirty="0" smtClean="0"/>
              <a:t>Base Sizing -  Determined by Active </a:t>
            </a:r>
            <a:r>
              <a:rPr lang="en-US" sz="5600" b="1" dirty="0"/>
              <a:t>D</a:t>
            </a:r>
            <a:r>
              <a:rPr lang="en-US" sz="5600" b="1" dirty="0" smtClean="0"/>
              <a:t>uty population</a:t>
            </a:r>
          </a:p>
          <a:p>
            <a:pPr>
              <a:buNone/>
              <a:defRPr/>
            </a:pPr>
            <a:endParaRPr lang="en-US" sz="5600" b="1" dirty="0" smtClean="0"/>
          </a:p>
          <a:p>
            <a:pPr marL="411480" lvl="1" indent="0">
              <a:buNone/>
              <a:defRPr/>
            </a:pPr>
            <a:r>
              <a:rPr lang="en-US" sz="5600" dirty="0" smtClean="0">
                <a:solidFill>
                  <a:srgbClr val="FF0000"/>
                </a:solidFill>
              </a:rPr>
              <a:t>Micro (less than 100-150)  in development		</a:t>
            </a:r>
            <a:endParaRPr lang="en-US" sz="5600" dirty="0"/>
          </a:p>
          <a:p>
            <a:pPr marL="411480" lvl="1" indent="0">
              <a:buNone/>
              <a:defRPr/>
            </a:pPr>
            <a:r>
              <a:rPr lang="en-US" sz="5600" dirty="0" smtClean="0"/>
              <a:t>Extra-Small (101 - 500) 		Large (7,001 – 14,000)</a:t>
            </a:r>
          </a:p>
          <a:p>
            <a:pPr marL="411480" lvl="1" indent="0">
              <a:buNone/>
              <a:defRPr/>
            </a:pPr>
            <a:r>
              <a:rPr lang="en-US" sz="5600" dirty="0" smtClean="0"/>
              <a:t>Small (501 – 3,000) </a:t>
            </a:r>
            <a:r>
              <a:rPr lang="en-US" sz="5600" dirty="0"/>
              <a:t>	</a:t>
            </a:r>
            <a:r>
              <a:rPr lang="en-US" sz="5600" dirty="0" smtClean="0"/>
              <a:t>	Extra </a:t>
            </a:r>
            <a:r>
              <a:rPr lang="en-US" sz="5600" dirty="0"/>
              <a:t>Large (more than 14,000)</a:t>
            </a:r>
          </a:p>
          <a:p>
            <a:pPr marL="411480" lvl="1" indent="0">
              <a:buNone/>
              <a:defRPr/>
            </a:pPr>
            <a:r>
              <a:rPr lang="en-US" sz="5600" dirty="0" smtClean="0"/>
              <a:t>Medium (3,001 – 7,000) 		Jumbo </a:t>
            </a:r>
            <a:r>
              <a:rPr lang="en-US" sz="5600" dirty="0"/>
              <a:t>(Norfolk and San Diego)</a:t>
            </a:r>
          </a:p>
          <a:p>
            <a:pPr>
              <a:buNone/>
              <a:defRPr/>
            </a:pPr>
            <a:r>
              <a:rPr lang="en-US" sz="5600" dirty="0" smtClean="0"/>
              <a:t>		</a:t>
            </a:r>
          </a:p>
          <a:p>
            <a:pPr>
              <a:buNone/>
              <a:defRPr/>
            </a:pPr>
            <a:r>
              <a:rPr lang="en-US" sz="5600" b="1" dirty="0" smtClean="0"/>
              <a:t>MWR Programs with developed Navy Standards</a:t>
            </a:r>
          </a:p>
          <a:p>
            <a:pPr>
              <a:buNone/>
              <a:defRPr/>
            </a:pPr>
            <a:endParaRPr lang="en-US" sz="5600" b="1" dirty="0" smtClean="0"/>
          </a:p>
          <a:p>
            <a:pPr lvl="1">
              <a:buFont typeface="Wingdings" panose="05000000000000000000" pitchFamily="2" charset="2"/>
              <a:buChar char="q"/>
              <a:defRPr/>
            </a:pPr>
            <a:r>
              <a:rPr lang="en-US" sz="5600" dirty="0" smtClean="0"/>
              <a:t>Category A: </a:t>
            </a:r>
          </a:p>
          <a:p>
            <a:pPr lvl="2">
              <a:buFont typeface="Wingdings" panose="05000000000000000000" pitchFamily="2" charset="2"/>
              <a:buChar char="q"/>
              <a:defRPr/>
            </a:pPr>
            <a:r>
              <a:rPr lang="en-US" sz="5600" dirty="0" smtClean="0"/>
              <a:t>Navy Fitness</a:t>
            </a:r>
          </a:p>
          <a:p>
            <a:pPr lvl="2">
              <a:buFont typeface="Wingdings" panose="05000000000000000000" pitchFamily="2" charset="2"/>
              <a:buChar char="q"/>
              <a:defRPr/>
            </a:pPr>
            <a:r>
              <a:rPr lang="en-US" sz="5600" dirty="0" smtClean="0"/>
              <a:t>Deployed Forces Support</a:t>
            </a:r>
          </a:p>
          <a:p>
            <a:pPr lvl="2">
              <a:buFont typeface="Wingdings" panose="05000000000000000000" pitchFamily="2" charset="2"/>
              <a:buChar char="q"/>
              <a:defRPr/>
            </a:pPr>
            <a:r>
              <a:rPr lang="en-US" sz="5600" dirty="0" smtClean="0"/>
              <a:t>Library</a:t>
            </a:r>
          </a:p>
          <a:p>
            <a:pPr lvl="2">
              <a:buFont typeface="Wingdings" panose="05000000000000000000" pitchFamily="2" charset="2"/>
              <a:buChar char="q"/>
              <a:defRPr/>
            </a:pPr>
            <a:r>
              <a:rPr lang="en-US" sz="5600" dirty="0" smtClean="0"/>
              <a:t>LIBERTY</a:t>
            </a:r>
          </a:p>
          <a:p>
            <a:pPr marL="704088" lvl="2" indent="0">
              <a:buNone/>
              <a:defRPr/>
            </a:pPr>
            <a:endParaRPr lang="en-US" sz="5600" dirty="0" smtClean="0"/>
          </a:p>
          <a:p>
            <a:pPr lvl="1">
              <a:buFont typeface="Wingdings" panose="05000000000000000000" pitchFamily="2" charset="2"/>
              <a:buChar char="q"/>
              <a:defRPr/>
            </a:pPr>
            <a:r>
              <a:rPr lang="en-US" sz="5600" dirty="0" smtClean="0"/>
              <a:t>Category B:</a:t>
            </a:r>
          </a:p>
          <a:p>
            <a:pPr lvl="2">
              <a:buFont typeface="Wingdings" panose="05000000000000000000" pitchFamily="2" charset="2"/>
              <a:buChar char="q"/>
              <a:defRPr/>
            </a:pPr>
            <a:r>
              <a:rPr lang="en-US" sz="5600" dirty="0" smtClean="0"/>
              <a:t>Community Recreation </a:t>
            </a:r>
          </a:p>
          <a:p>
            <a:pPr lvl="2">
              <a:buFont typeface="Wingdings" panose="05000000000000000000" pitchFamily="2" charset="2"/>
              <a:buChar char="q"/>
              <a:defRPr/>
            </a:pPr>
            <a:r>
              <a:rPr lang="en-US" sz="5600" dirty="0" smtClean="0"/>
              <a:t>Auto Skills</a:t>
            </a:r>
          </a:p>
          <a:p>
            <a:pPr marL="704088" lvl="2" indent="0">
              <a:buNone/>
              <a:defRPr/>
            </a:pPr>
            <a:endParaRPr lang="en-US" sz="5600" dirty="0" smtClean="0"/>
          </a:p>
          <a:p>
            <a:pPr lvl="1">
              <a:buFont typeface="Wingdings" panose="05000000000000000000" pitchFamily="2" charset="2"/>
              <a:buChar char="q"/>
              <a:defRPr/>
            </a:pPr>
            <a:r>
              <a:rPr lang="en-US" sz="5600" dirty="0" smtClean="0"/>
              <a:t>Category C:</a:t>
            </a:r>
          </a:p>
          <a:p>
            <a:pPr lvl="2">
              <a:buFont typeface="Wingdings" panose="05000000000000000000" pitchFamily="2" charset="2"/>
              <a:buChar char="q"/>
              <a:defRPr/>
            </a:pPr>
            <a:r>
              <a:rPr lang="en-US" sz="5600" dirty="0" smtClean="0"/>
              <a:t>Bowling </a:t>
            </a:r>
          </a:p>
          <a:p>
            <a:pPr lvl="2">
              <a:buFont typeface="Wingdings" panose="05000000000000000000" pitchFamily="2" charset="2"/>
              <a:buChar char="q"/>
              <a:defRPr/>
            </a:pPr>
            <a:r>
              <a:rPr lang="en-US" sz="5600" dirty="0" smtClean="0"/>
              <a:t>Golf</a:t>
            </a:r>
          </a:p>
          <a:p>
            <a:pPr lvl="2">
              <a:buFont typeface="Wingdings" panose="05000000000000000000" pitchFamily="2" charset="2"/>
              <a:buChar char="q"/>
              <a:defRPr/>
            </a:pPr>
            <a:r>
              <a:rPr lang="en-US" sz="5600" dirty="0" smtClean="0"/>
              <a:t>Marinas</a:t>
            </a:r>
          </a:p>
          <a:p>
            <a:pPr lvl="2">
              <a:buFont typeface="Wingdings" panose="05000000000000000000" pitchFamily="2" charset="2"/>
              <a:buChar char="q"/>
              <a:defRPr/>
            </a:pPr>
            <a:r>
              <a:rPr lang="en-US" sz="5600" dirty="0" smtClean="0"/>
              <a:t>Movie Theaters</a:t>
            </a:r>
          </a:p>
          <a:p>
            <a:pPr marL="457200" lvl="1" indent="0">
              <a:buNone/>
              <a:defRPr/>
            </a:pPr>
            <a:r>
              <a:rPr lang="en-US" sz="2900" dirty="0" smtClean="0"/>
              <a:t>	</a:t>
            </a:r>
            <a:r>
              <a:rPr lang="en-US" sz="2900" b="1" dirty="0" smtClean="0"/>
              <a:t>	</a:t>
            </a:r>
            <a:endParaRPr lang="en-US" sz="2900" dirty="0" smtClean="0"/>
          </a:p>
          <a:p>
            <a:pPr marL="0" indent="0">
              <a:buNone/>
              <a:defRPr/>
            </a:pPr>
            <a:endParaRPr lang="en-US" sz="29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8001000" cy="6096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200" b="1" dirty="0" smtClean="0"/>
              <a:t>MWR Accreditation Process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7200" y="1283368"/>
            <a:ext cx="8191500" cy="55626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sz="1800" dirty="0" smtClean="0"/>
              <a:t>Installations are visited every two years.</a:t>
            </a: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endParaRPr lang="en-US" sz="1800" dirty="0" smtClean="0"/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sz="1800" dirty="0" smtClean="0"/>
              <a:t>Visit evaluates compliance with:</a:t>
            </a:r>
          </a:p>
          <a:p>
            <a:pPr lvl="1">
              <a:buFont typeface="Wingdings" panose="05000000000000000000" pitchFamily="2" charset="2"/>
              <a:buChar char="q"/>
              <a:defRPr/>
            </a:pPr>
            <a:r>
              <a:rPr lang="en-US" sz="1800" dirty="0" smtClean="0"/>
              <a:t>MWR program standards</a:t>
            </a:r>
          </a:p>
          <a:p>
            <a:pPr lvl="1">
              <a:buFont typeface="Wingdings" panose="05000000000000000000" pitchFamily="2" charset="2"/>
              <a:buChar char="q"/>
              <a:defRPr/>
            </a:pPr>
            <a:r>
              <a:rPr lang="en-US" sz="1800" dirty="0"/>
              <a:t>F</a:t>
            </a:r>
            <a:r>
              <a:rPr lang="en-US" sz="1800" dirty="0" smtClean="0"/>
              <a:t>inancial performance</a:t>
            </a:r>
          </a:p>
          <a:p>
            <a:pPr lvl="1">
              <a:buFont typeface="Wingdings" panose="05000000000000000000" pitchFamily="2" charset="2"/>
              <a:buChar char="q"/>
              <a:defRPr/>
            </a:pPr>
            <a:r>
              <a:rPr lang="en-US" sz="1800" dirty="0" smtClean="0"/>
              <a:t>Program delivery</a:t>
            </a:r>
          </a:p>
          <a:p>
            <a:pPr lvl="1">
              <a:buFont typeface="Wingdings" panose="05000000000000000000" pitchFamily="2" charset="2"/>
              <a:buChar char="q"/>
              <a:defRPr/>
            </a:pPr>
            <a:r>
              <a:rPr lang="en-US" sz="1800" dirty="0" smtClean="0"/>
              <a:t>Employee development</a:t>
            </a:r>
          </a:p>
          <a:p>
            <a:pPr lvl="1">
              <a:buFont typeface="Wingdings" panose="05000000000000000000" pitchFamily="2" charset="2"/>
              <a:buChar char="q"/>
              <a:defRPr/>
            </a:pPr>
            <a:r>
              <a:rPr lang="en-US" sz="1800" dirty="0" smtClean="0"/>
              <a:t>Customer satisfaction</a:t>
            </a:r>
          </a:p>
          <a:p>
            <a:pPr lvl="1">
              <a:buFont typeface="Wingdings" panose="05000000000000000000" pitchFamily="2" charset="2"/>
              <a:buChar char="q"/>
              <a:defRPr/>
            </a:pPr>
            <a:r>
              <a:rPr lang="en-US" sz="1800" dirty="0" smtClean="0"/>
              <a:t>Facility management</a:t>
            </a:r>
          </a:p>
          <a:p>
            <a:pPr lvl="1">
              <a:buFont typeface="Wingdings" panose="05000000000000000000" pitchFamily="2" charset="2"/>
              <a:buChar char="q"/>
              <a:defRPr/>
            </a:pPr>
            <a:endParaRPr lang="en-US" sz="1800" dirty="0" smtClean="0"/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sz="1800" dirty="0" smtClean="0"/>
              <a:t>Process includes:</a:t>
            </a:r>
          </a:p>
          <a:p>
            <a:pPr lvl="1">
              <a:buFont typeface="Wingdings" panose="05000000000000000000" pitchFamily="2" charset="2"/>
              <a:buChar char="q"/>
              <a:defRPr/>
            </a:pPr>
            <a:r>
              <a:rPr lang="en-US" sz="1800" dirty="0" smtClean="0"/>
              <a:t>Customer Satisfaction Surveys (Survey Monkey)</a:t>
            </a:r>
          </a:p>
          <a:p>
            <a:pPr lvl="1">
              <a:buFont typeface="Wingdings" panose="05000000000000000000" pitchFamily="2" charset="2"/>
              <a:buChar char="q"/>
              <a:defRPr/>
            </a:pPr>
            <a:r>
              <a:rPr lang="en-US" sz="1800" dirty="0" smtClean="0"/>
              <a:t>Performance Data Call (PDC)</a:t>
            </a:r>
          </a:p>
          <a:p>
            <a:pPr lvl="1">
              <a:buFont typeface="Wingdings" panose="05000000000000000000" pitchFamily="2" charset="2"/>
              <a:buChar char="q"/>
              <a:defRPr/>
            </a:pPr>
            <a:r>
              <a:rPr lang="en-US" sz="1800" dirty="0" smtClean="0"/>
              <a:t>MWR Accreditation Workbook</a:t>
            </a:r>
          </a:p>
          <a:p>
            <a:pPr lvl="1">
              <a:buFont typeface="Wingdings" panose="05000000000000000000" pitchFamily="2" charset="2"/>
              <a:buChar char="q"/>
              <a:defRPr/>
            </a:pPr>
            <a:r>
              <a:rPr lang="en-US" sz="1800" dirty="0" smtClean="0"/>
              <a:t>On Site Review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227511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153400" cy="762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200" b="1" dirty="0" smtClean="0"/>
              <a:t>Site Visit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81000" y="1295400"/>
            <a:ext cx="8534400" cy="4800600"/>
          </a:xfrm>
        </p:spPr>
        <p:txBody>
          <a:bodyPr rtlCol="0">
            <a:noAutofit/>
          </a:bodyPr>
          <a:lstStyle/>
          <a:p>
            <a:pPr lvl="1">
              <a:buFont typeface="Wingdings" panose="05000000000000000000" pitchFamily="2" charset="2"/>
              <a:buChar char="q"/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 Guidebook used to prepare for visit.</a:t>
            </a:r>
          </a:p>
          <a:p>
            <a:pPr lvl="1">
              <a:buFont typeface="Wingdings" panose="05000000000000000000" pitchFamily="2" charset="2"/>
              <a:buChar char="q"/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 Begin visit with base tour and program in brief.</a:t>
            </a:r>
          </a:p>
          <a:p>
            <a:pPr lvl="1">
              <a:buFont typeface="Wingdings" panose="05000000000000000000" pitchFamily="2" charset="2"/>
              <a:buChar char="q"/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 ‘Show Me’ binder defends PDC survey answers (org  charts, flyers, after action reports, pictures).   </a:t>
            </a:r>
            <a:endParaRPr lang="en-US" sz="2400" dirty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q"/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 Accreditation Team interested in the program delivery.</a:t>
            </a:r>
          </a:p>
          <a:p>
            <a:pPr lvl="1">
              <a:buFont typeface="Wingdings" panose="05000000000000000000" pitchFamily="2" charset="2"/>
              <a:buChar char="q"/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 All MWR facilities, ball fields, green spaces, etc. will be   visited. </a:t>
            </a:r>
          </a:p>
          <a:p>
            <a:pPr lvl="1">
              <a:buFont typeface="Wingdings" panose="05000000000000000000" pitchFamily="2" charset="2"/>
              <a:buChar char="q"/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 Staff </a:t>
            </a:r>
            <a:r>
              <a:rPr lang="en-US" sz="2400" dirty="0">
                <a:solidFill>
                  <a:schemeClr val="tx1"/>
                </a:solidFill>
              </a:rPr>
              <a:t>knowledge and daily use of program standards, program operations, front line staff and customer interaction and facility management. 	</a:t>
            </a:r>
            <a:endParaRPr lang="en-US" sz="2400" dirty="0" smtClean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q"/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 All MWR programs are equally important, not just the ones with standards.</a:t>
            </a:r>
          </a:p>
          <a:p>
            <a:pPr marL="45720" indent="0">
              <a:buNone/>
              <a:defRPr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45720" indent="0">
              <a:buNone/>
              <a:defRPr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228600" lvl="1" indent="0">
              <a:buNone/>
              <a:defRPr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7833658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0800000" flipV="1">
            <a:off x="762000" y="533400"/>
            <a:ext cx="7315200" cy="609600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MWR Accreditation Program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143000"/>
            <a:ext cx="8308496" cy="5181600"/>
          </a:xfrm>
        </p:spPr>
        <p:txBody>
          <a:bodyPr>
            <a:no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000" b="1" i="1" dirty="0" smtClean="0"/>
              <a:t>Not Accredited  </a:t>
            </a:r>
            <a:r>
              <a:rPr lang="en-US" sz="2000" dirty="0" smtClean="0"/>
              <a:t>(Several areas need improvement</a:t>
            </a:r>
            <a:r>
              <a:rPr lang="en-US" sz="1600" dirty="0" smtClean="0"/>
              <a:t>)</a:t>
            </a:r>
          </a:p>
          <a:p>
            <a:pPr marL="749808" lvl="1" indent="-457200">
              <a:buFont typeface="Wingdings" panose="05000000000000000000" pitchFamily="2" charset="2"/>
              <a:buChar char="q"/>
            </a:pPr>
            <a:r>
              <a:rPr lang="en-US" sz="1600" dirty="0"/>
              <a:t>P</a:t>
            </a:r>
            <a:r>
              <a:rPr lang="en-US" sz="1600" dirty="0" smtClean="0"/>
              <a:t>rogram compliance (meeting key standards)</a:t>
            </a:r>
          </a:p>
          <a:p>
            <a:pPr marL="749808" lvl="1" indent="-457200">
              <a:buFont typeface="Wingdings" panose="05000000000000000000" pitchFamily="2" charset="2"/>
              <a:buChar char="q"/>
            </a:pPr>
            <a:r>
              <a:rPr lang="en-US" sz="1600" dirty="0"/>
              <a:t>P</a:t>
            </a:r>
            <a:r>
              <a:rPr lang="en-US" sz="1600" dirty="0" smtClean="0"/>
              <a:t>ersonnel development (vacant positions, training not complete)</a:t>
            </a:r>
          </a:p>
          <a:p>
            <a:pPr marL="749808" lvl="1" indent="-457200">
              <a:buFont typeface="Wingdings" panose="05000000000000000000" pitchFamily="2" charset="2"/>
              <a:buChar char="q"/>
            </a:pPr>
            <a:r>
              <a:rPr lang="en-US" sz="1600" dirty="0"/>
              <a:t>F</a:t>
            </a:r>
            <a:r>
              <a:rPr lang="en-US" sz="1600" dirty="0" smtClean="0"/>
              <a:t>inancial performance </a:t>
            </a:r>
          </a:p>
          <a:p>
            <a:pPr marL="749808" lvl="1" indent="-457200">
              <a:buFont typeface="Wingdings" panose="05000000000000000000" pitchFamily="2" charset="2"/>
              <a:buChar char="q"/>
            </a:pPr>
            <a:r>
              <a:rPr lang="en-US" sz="1600" dirty="0"/>
              <a:t>C</a:t>
            </a:r>
            <a:r>
              <a:rPr lang="en-US" sz="1600" dirty="0" smtClean="0"/>
              <a:t>ustomer satisfaction (no feedback process)</a:t>
            </a:r>
          </a:p>
          <a:p>
            <a:pPr marL="749808" lvl="1" indent="-457200">
              <a:buFont typeface="Wingdings" panose="05000000000000000000" pitchFamily="2" charset="2"/>
              <a:buChar char="q"/>
            </a:pPr>
            <a:r>
              <a:rPr lang="en-US" sz="1600" dirty="0"/>
              <a:t>F</a:t>
            </a:r>
            <a:r>
              <a:rPr lang="en-US" sz="1600" dirty="0" smtClean="0"/>
              <a:t>acility management</a:t>
            </a:r>
          </a:p>
          <a:p>
            <a:pPr marL="292608" lvl="1" indent="0">
              <a:buNone/>
            </a:pPr>
            <a:endParaRPr lang="en-US" sz="2000" dirty="0" smtClean="0"/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000" b="1" i="1" dirty="0" smtClean="0"/>
              <a:t>Accredited</a:t>
            </a:r>
            <a:r>
              <a:rPr lang="en-US" sz="2000" dirty="0" smtClean="0"/>
              <a:t> (Performing well, meets most of program standards)</a:t>
            </a:r>
          </a:p>
          <a:p>
            <a:pPr marL="749808" lvl="1" indent="-457200">
              <a:buFont typeface="Wingdings" panose="05000000000000000000" pitchFamily="2" charset="2"/>
              <a:buChar char="q"/>
            </a:pPr>
            <a:r>
              <a:rPr lang="en-US" sz="1600" dirty="0" smtClean="0"/>
              <a:t>Trained staff </a:t>
            </a:r>
          </a:p>
          <a:p>
            <a:pPr marL="749808" lvl="1" indent="-457200">
              <a:buFont typeface="Wingdings" panose="05000000000000000000" pitchFamily="2" charset="2"/>
              <a:buChar char="q"/>
            </a:pPr>
            <a:r>
              <a:rPr lang="en-US" sz="1600" dirty="0" smtClean="0"/>
              <a:t>Happy customers</a:t>
            </a:r>
          </a:p>
          <a:p>
            <a:pPr marL="749808" lvl="1" indent="-457200">
              <a:buFont typeface="Wingdings" panose="05000000000000000000" pitchFamily="2" charset="2"/>
              <a:buChar char="q"/>
            </a:pPr>
            <a:r>
              <a:rPr lang="en-US" sz="1600" dirty="0" smtClean="0"/>
              <a:t>Meets financial benchmarks</a:t>
            </a:r>
          </a:p>
          <a:p>
            <a:pPr marL="749808" lvl="1" indent="-457200">
              <a:buFont typeface="Wingdings" panose="05000000000000000000" pitchFamily="2" charset="2"/>
              <a:buChar char="q"/>
            </a:pPr>
            <a:r>
              <a:rPr lang="en-US" sz="1600" dirty="0" smtClean="0"/>
              <a:t>Facilities in good condition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sz="2000" dirty="0" smtClean="0"/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000" b="1" i="1" dirty="0" smtClean="0"/>
              <a:t>Accredited with 5 Star recognition </a:t>
            </a:r>
            <a:r>
              <a:rPr lang="en-US" sz="2000" dirty="0" smtClean="0"/>
              <a:t>(Rock Stars)</a:t>
            </a:r>
          </a:p>
          <a:p>
            <a:pPr marL="749808" lvl="1" indent="-457200">
              <a:buFont typeface="Wingdings" panose="05000000000000000000" pitchFamily="2" charset="2"/>
              <a:buChar char="q"/>
            </a:pPr>
            <a:r>
              <a:rPr lang="en-US" sz="1600" dirty="0" smtClean="0"/>
              <a:t>Awesome programming</a:t>
            </a:r>
          </a:p>
          <a:p>
            <a:pPr marL="749808" lvl="1" indent="-457200">
              <a:buFont typeface="Wingdings" panose="05000000000000000000" pitchFamily="2" charset="2"/>
              <a:buChar char="q"/>
            </a:pPr>
            <a:r>
              <a:rPr lang="en-US" sz="1600" dirty="0" smtClean="0"/>
              <a:t>Fully trained and empowered staff</a:t>
            </a:r>
          </a:p>
          <a:p>
            <a:pPr marL="749808" lvl="1" indent="-457200">
              <a:buFont typeface="Wingdings" panose="05000000000000000000" pitchFamily="2" charset="2"/>
              <a:buChar char="q"/>
            </a:pPr>
            <a:r>
              <a:rPr lang="en-US" sz="1600" dirty="0" smtClean="0"/>
              <a:t>Superior </a:t>
            </a:r>
            <a:r>
              <a:rPr lang="en-US" sz="1600" dirty="0"/>
              <a:t>customer </a:t>
            </a:r>
            <a:r>
              <a:rPr lang="en-US" sz="1600" dirty="0" smtClean="0"/>
              <a:t>service</a:t>
            </a:r>
          </a:p>
          <a:p>
            <a:pPr marL="749808" lvl="1" indent="-457200">
              <a:buFont typeface="Wingdings" panose="05000000000000000000" pitchFamily="2" charset="2"/>
              <a:buChar char="q"/>
            </a:pPr>
            <a:r>
              <a:rPr lang="en-US" sz="1600" dirty="0" smtClean="0"/>
              <a:t>Facilities </a:t>
            </a:r>
            <a:r>
              <a:rPr lang="en-US" sz="1600" dirty="0"/>
              <a:t>and equipment </a:t>
            </a:r>
            <a:r>
              <a:rPr lang="en-US" sz="1600" dirty="0" smtClean="0"/>
              <a:t>are updated</a:t>
            </a:r>
            <a:endParaRPr lang="en-US" sz="1600" dirty="0"/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sz="2800" dirty="0"/>
          </a:p>
          <a:p>
            <a:pPr marL="274320" lvl="1" indent="0">
              <a:buNone/>
            </a:pPr>
            <a:endParaRPr lang="en-US" sz="2200" dirty="0"/>
          </a:p>
          <a:p>
            <a:pPr marL="285750" indent="-285750"/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</p:txBody>
      </p:sp>
      <p:sp>
        <p:nvSpPr>
          <p:cNvPr id="4" name="Explosion 1 3"/>
          <p:cNvSpPr/>
          <p:nvPr/>
        </p:nvSpPr>
        <p:spPr>
          <a:xfrm>
            <a:off x="6096000" y="3886200"/>
            <a:ext cx="914400" cy="914400"/>
          </a:xfrm>
          <a:prstGeom prst="irregularSeal1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34</a:t>
            </a:r>
            <a:endParaRPr lang="en-US" dirty="0"/>
          </a:p>
        </p:txBody>
      </p:sp>
      <p:sp>
        <p:nvSpPr>
          <p:cNvPr id="5" name="Explosion 1 4"/>
          <p:cNvSpPr/>
          <p:nvPr/>
        </p:nvSpPr>
        <p:spPr>
          <a:xfrm>
            <a:off x="7467600" y="2045970"/>
            <a:ext cx="914400" cy="914400"/>
          </a:xfrm>
          <a:prstGeom prst="irregularSeal1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17</a:t>
            </a:r>
            <a:endParaRPr lang="en-US" dirty="0"/>
          </a:p>
        </p:txBody>
      </p:sp>
      <p:sp>
        <p:nvSpPr>
          <p:cNvPr id="6" name="Explosion 1 5"/>
          <p:cNvSpPr/>
          <p:nvPr/>
        </p:nvSpPr>
        <p:spPr>
          <a:xfrm>
            <a:off x="7620000" y="5410200"/>
            <a:ext cx="914400" cy="914400"/>
          </a:xfrm>
          <a:prstGeom prst="irregularSeal1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9108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Customer Satisfaction (Survey Monkey)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72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Worth 10% of Accreditation score</a:t>
            </a:r>
          </a:p>
          <a:p>
            <a:pPr lvl="1"/>
            <a:r>
              <a:rPr lang="en-US" dirty="0" smtClean="0"/>
              <a:t>Customer Satisfaction score + how survey is deployed + what you do with customer feedback</a:t>
            </a:r>
          </a:p>
          <a:p>
            <a:r>
              <a:rPr lang="en-US" dirty="0" smtClean="0"/>
              <a:t>Eleven questions </a:t>
            </a:r>
            <a:r>
              <a:rPr lang="en-US" dirty="0"/>
              <a:t>pertain to a specific MWR </a:t>
            </a:r>
            <a:r>
              <a:rPr lang="en-US" dirty="0" smtClean="0"/>
              <a:t>program</a:t>
            </a:r>
          </a:p>
          <a:p>
            <a:r>
              <a:rPr lang="en-US" dirty="0" smtClean="0"/>
              <a:t>Managers have survey links to check status, comments </a:t>
            </a:r>
          </a:p>
          <a:p>
            <a:r>
              <a:rPr lang="en-US" dirty="0" smtClean="0"/>
              <a:t>Regions have POC to update scores as requested</a:t>
            </a:r>
          </a:p>
          <a:p>
            <a:r>
              <a:rPr lang="en-US" dirty="0" smtClean="0"/>
              <a:t>No </a:t>
            </a:r>
            <a:r>
              <a:rPr lang="en-US" dirty="0"/>
              <a:t>minimum quotas </a:t>
            </a:r>
            <a:r>
              <a:rPr lang="en-US" dirty="0" smtClean="0"/>
              <a:t>of completed surveys  </a:t>
            </a:r>
            <a:endParaRPr lang="en-US" dirty="0"/>
          </a:p>
          <a:p>
            <a:r>
              <a:rPr lang="en-US" dirty="0" smtClean="0"/>
              <a:t>Survey period is ongoing, do not stop collecting feedback</a:t>
            </a:r>
          </a:p>
          <a:p>
            <a:pPr lvl="1"/>
            <a:r>
              <a:rPr lang="en-US" dirty="0" smtClean="0"/>
              <a:t>First survey period was July 2016 – December 2016; final cutoff is 30 September 2017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4109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Customer Satisfaction (Survey Monkey)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720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How to deploy survey:  </a:t>
            </a:r>
          </a:p>
          <a:p>
            <a:pPr lvl="1"/>
            <a:r>
              <a:rPr lang="en-US" dirty="0"/>
              <a:t>IPads in facilities that have </a:t>
            </a:r>
            <a:r>
              <a:rPr lang="en-US" dirty="0" smtClean="0"/>
              <a:t>Wi-Fi connectivity  </a:t>
            </a:r>
          </a:p>
          <a:p>
            <a:pPr lvl="1"/>
            <a:r>
              <a:rPr lang="en-US" dirty="0" smtClean="0"/>
              <a:t>Desktop computers on customer service counter  </a:t>
            </a:r>
            <a:endParaRPr lang="en-US" dirty="0"/>
          </a:p>
          <a:p>
            <a:pPr lvl="1"/>
            <a:r>
              <a:rPr lang="en-US" dirty="0"/>
              <a:t>Manual/paper copies </a:t>
            </a:r>
          </a:p>
          <a:p>
            <a:pPr lvl="1"/>
            <a:r>
              <a:rPr lang="en-US" dirty="0"/>
              <a:t>QR codes</a:t>
            </a:r>
          </a:p>
          <a:p>
            <a:pPr marL="411480" lvl="1" indent="0">
              <a:buNone/>
            </a:pPr>
            <a:endParaRPr lang="en-US" dirty="0" smtClean="0"/>
          </a:p>
          <a:p>
            <a:r>
              <a:rPr lang="en-US" dirty="0" smtClean="0"/>
              <a:t>Suggestions for better results: </a:t>
            </a:r>
          </a:p>
          <a:p>
            <a:pPr lvl="1"/>
            <a:r>
              <a:rPr lang="en-US" dirty="0"/>
              <a:t>O</a:t>
            </a:r>
            <a:r>
              <a:rPr lang="en-US" dirty="0" smtClean="0"/>
              <a:t>btain feedback immediately after the experience (after group exercise class, sports game or swim lessons, after Mongolian </a:t>
            </a:r>
            <a:r>
              <a:rPr lang="en-US" dirty="0"/>
              <a:t>night, </a:t>
            </a:r>
            <a:r>
              <a:rPr lang="en-US" dirty="0" smtClean="0"/>
              <a:t>after </a:t>
            </a:r>
            <a:r>
              <a:rPr lang="en-US" dirty="0"/>
              <a:t>story time </a:t>
            </a:r>
            <a:r>
              <a:rPr lang="en-US" dirty="0" smtClean="0"/>
              <a:t>in the Library)</a:t>
            </a:r>
          </a:p>
          <a:p>
            <a:pPr lvl="1"/>
            <a:r>
              <a:rPr lang="en-US" dirty="0" smtClean="0"/>
              <a:t>Obtain feedback when customer is waiting (swim lessons, paying check)</a:t>
            </a:r>
          </a:p>
          <a:p>
            <a:pPr lvl="1"/>
            <a:r>
              <a:rPr lang="en-US" dirty="0" smtClean="0"/>
              <a:t>Report the actionable items from customer feedback  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8065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Food and Beverage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325112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Responsiveness of customer service personnel/speed of service</a:t>
            </a:r>
          </a:p>
          <a:p>
            <a:r>
              <a:rPr lang="en-US" dirty="0" smtClean="0"/>
              <a:t>Friendliness </a:t>
            </a:r>
            <a:r>
              <a:rPr lang="en-US" dirty="0"/>
              <a:t>of customer service personnel/suggestive selling</a:t>
            </a:r>
          </a:p>
          <a:p>
            <a:r>
              <a:rPr lang="en-US" dirty="0" smtClean="0"/>
              <a:t>Menu </a:t>
            </a:r>
            <a:r>
              <a:rPr lang="en-US" dirty="0"/>
              <a:t>boards are well placed, easy to read and up to date </a:t>
            </a:r>
          </a:p>
          <a:p>
            <a:r>
              <a:rPr lang="en-US" dirty="0" smtClean="0"/>
              <a:t>Cleanliness </a:t>
            </a:r>
            <a:r>
              <a:rPr lang="en-US" dirty="0"/>
              <a:t>of facility - parking lot/facility/restrooms</a:t>
            </a:r>
          </a:p>
          <a:p>
            <a:r>
              <a:rPr lang="en-US" dirty="0" smtClean="0"/>
              <a:t>Variety </a:t>
            </a:r>
            <a:r>
              <a:rPr lang="en-US" dirty="0"/>
              <a:t>of food options including healthy food choices</a:t>
            </a:r>
          </a:p>
          <a:p>
            <a:r>
              <a:rPr lang="en-US" dirty="0" smtClean="0"/>
              <a:t>Quality </a:t>
            </a:r>
            <a:r>
              <a:rPr lang="en-US" dirty="0"/>
              <a:t>of food</a:t>
            </a:r>
          </a:p>
          <a:p>
            <a:r>
              <a:rPr lang="en-US" dirty="0" smtClean="0"/>
              <a:t>Good </a:t>
            </a:r>
            <a:r>
              <a:rPr lang="en-US" dirty="0"/>
              <a:t>value for money paid</a:t>
            </a:r>
          </a:p>
          <a:p>
            <a:r>
              <a:rPr lang="en-US" dirty="0" smtClean="0"/>
              <a:t>Condition </a:t>
            </a:r>
            <a:r>
              <a:rPr lang="en-US" dirty="0"/>
              <a:t>of dining furniture/design/upkeep   </a:t>
            </a:r>
          </a:p>
          <a:p>
            <a:r>
              <a:rPr lang="en-US" dirty="0" smtClean="0"/>
              <a:t>Dining </a:t>
            </a:r>
            <a:r>
              <a:rPr lang="en-US" dirty="0"/>
              <a:t>facility is well maintained and inviting </a:t>
            </a:r>
          </a:p>
          <a:p>
            <a:r>
              <a:rPr lang="en-US" dirty="0" smtClean="0"/>
              <a:t>Manager </a:t>
            </a:r>
            <a:r>
              <a:rPr lang="en-US" dirty="0"/>
              <a:t>presence</a:t>
            </a:r>
          </a:p>
          <a:p>
            <a:r>
              <a:rPr lang="en-US" dirty="0" smtClean="0"/>
              <a:t>Program </a:t>
            </a:r>
            <a:r>
              <a:rPr lang="en-US" dirty="0"/>
              <a:t>advertising is current and accurate 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3264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1138</TotalTime>
  <Words>585</Words>
  <Application>Microsoft Macintosh PowerPoint</Application>
  <PresentationFormat>On-screen Show (4:3)</PresentationFormat>
  <Paragraphs>156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Urban</vt:lpstr>
      <vt:lpstr>MWR ACCREDITATION</vt:lpstr>
      <vt:lpstr>MWR Quality Assurance </vt:lpstr>
      <vt:lpstr>MWR Accreditation</vt:lpstr>
      <vt:lpstr>MWR Accreditation Process</vt:lpstr>
      <vt:lpstr>Site Visit</vt:lpstr>
      <vt:lpstr>MWR Accreditation Program</vt:lpstr>
      <vt:lpstr>Customer Satisfaction (Survey Monkey)</vt:lpstr>
      <vt:lpstr>Customer Satisfaction (Survey Monkey)</vt:lpstr>
      <vt:lpstr>Food and Beverage Questions</vt:lpstr>
      <vt:lpstr>2016 Survey Scores (Dec 2016)</vt:lpstr>
      <vt:lpstr>Questions?</vt:lpstr>
    </vt:vector>
  </TitlesOfParts>
  <Company>ITT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None</dc:creator>
  <cp:lastModifiedBy>Ellyn Caprara</cp:lastModifiedBy>
  <cp:revision>169</cp:revision>
  <dcterms:created xsi:type="dcterms:W3CDTF">2012-04-16T14:52:28Z</dcterms:created>
  <dcterms:modified xsi:type="dcterms:W3CDTF">2017-06-12T15:57:39Z</dcterms:modified>
</cp:coreProperties>
</file>