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84" d="100"/>
          <a:sy n="84" d="100"/>
        </p:scale>
        <p:origin x="3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2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16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08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4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947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72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83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15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505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3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1A380-FD66-1143-B246-E65A2A7117C5}" type="datetimeFigureOut">
              <a:rPr lang="en-US" smtClean="0"/>
              <a:t>11/28/23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2CF90-3B75-1048-B9E2-2CDFBB0DF82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A5E7BB-5865-006D-3667-EFEAC755BAA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0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2F82191-CE59-3727-6198-36547BF40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950" y="7360920"/>
            <a:ext cx="7090410" cy="1371600"/>
          </a:xfrm>
        </p:spPr>
        <p:txBody>
          <a:bodyPr>
            <a:norm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Day and Time</a:t>
            </a:r>
            <a:endParaRPr lang="en-US" sz="2800" b="1" i="0" u="none" strike="noStrike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Event Location</a:t>
            </a:r>
            <a:endParaRPr lang="en-US" sz="2800" b="1" i="0" u="none" strike="noStrike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</a:rPr>
              <a:t>Contact Information</a:t>
            </a:r>
            <a:endParaRPr lang="en-US" sz="2800" b="1" i="0" u="none" strike="noStrike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679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7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2023-11-08T14:51:06Z</dcterms:created>
  <dcterms:modified xsi:type="dcterms:W3CDTF">2023-11-28T19:39:15Z</dcterms:modified>
</cp:coreProperties>
</file>