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91988" r:id="rId1"/>
    <p:sldMasterId id="2147491976" r:id="rId2"/>
    <p:sldMasterId id="2147492000" r:id="rId3"/>
    <p:sldMasterId id="2147492014" r:id="rId4"/>
  </p:sldMasterIdLst>
  <p:notesMasterIdLst>
    <p:notesMasterId r:id="rId16"/>
  </p:notesMasterIdLst>
  <p:handoutMasterIdLst>
    <p:handoutMasterId r:id="rId17"/>
  </p:handoutMasterIdLst>
  <p:sldIdLst>
    <p:sldId id="569" r:id="rId5"/>
    <p:sldId id="704" r:id="rId6"/>
    <p:sldId id="708" r:id="rId7"/>
    <p:sldId id="638" r:id="rId8"/>
    <p:sldId id="706" r:id="rId9"/>
    <p:sldId id="639" r:id="rId10"/>
    <p:sldId id="641" r:id="rId11"/>
    <p:sldId id="640" r:id="rId12"/>
    <p:sldId id="674" r:id="rId13"/>
    <p:sldId id="705" r:id="rId14"/>
    <p:sldId id="709" r:id="rId15"/>
  </p:sldIdLst>
  <p:sldSz cx="9144000" cy="6858000" type="screen4x3"/>
  <p:notesSz cx="7315200" cy="9601200"/>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400" userDrawn="1">
          <p15:clr>
            <a:srgbClr val="A4A3A4"/>
          </p15:clr>
        </p15:guide>
        <p15:guide id="2" pos="960"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0082"/>
    <a:srgbClr val="D6DCE4"/>
    <a:srgbClr val="CBCBCB"/>
    <a:srgbClr val="CB9900"/>
    <a:srgbClr val="CC9900"/>
    <a:srgbClr val="808080"/>
    <a:srgbClr val="808081"/>
    <a:srgbClr val="003192"/>
    <a:srgbClr val="E60000"/>
    <a:srgbClr val="D7A7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3E24B0-7160-4D70-BCA9-BABB02378D7D}" v="1" dt="2025-01-07T17:52:15.3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95" autoAdjust="0"/>
    <p:restoredTop sz="92374" autoAdjust="0"/>
  </p:normalViewPr>
  <p:slideViewPr>
    <p:cSldViewPr>
      <p:cViewPr varScale="1">
        <p:scale>
          <a:sx n="106" d="100"/>
          <a:sy n="106" d="100"/>
        </p:scale>
        <p:origin x="1638" y="138"/>
      </p:cViewPr>
      <p:guideLst>
        <p:guide orient="horz" pos="2400"/>
        <p:guide pos="9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200" d="100"/>
          <a:sy n="200" d="100"/>
        </p:scale>
        <p:origin x="67" y="-819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ines, Duncan E CIV USN CNIC WASHINGTON DC (USA)" userId="3fbe8a31-c4f5-4f2f-96f5-d3da890fe092" providerId="ADAL" clId="{759D0C79-FA88-4BF9-858C-29F9C55EC978}"/>
    <pc:docChg chg="custSel delSld modSld sldOrd">
      <pc:chgData name="Gaines, Duncan E CIV USN CNIC WASHINGTON DC (USA)" userId="3fbe8a31-c4f5-4f2f-96f5-d3da890fe092" providerId="ADAL" clId="{759D0C79-FA88-4BF9-858C-29F9C55EC978}" dt="2024-06-04T23:11:13.450" v="301" actId="14100"/>
      <pc:docMkLst>
        <pc:docMk/>
      </pc:docMkLst>
      <pc:sldChg chg="addSp modSp mod">
        <pc:chgData name="Gaines, Duncan E CIV USN CNIC WASHINGTON DC (USA)" userId="3fbe8a31-c4f5-4f2f-96f5-d3da890fe092" providerId="ADAL" clId="{759D0C79-FA88-4BF9-858C-29F9C55EC978}" dt="2024-06-04T20:27:07.602" v="52" actId="1076"/>
        <pc:sldMkLst>
          <pc:docMk/>
          <pc:sldMk cId="2331043585" sldId="639"/>
        </pc:sldMkLst>
        <pc:spChg chg="add mod">
          <ac:chgData name="Gaines, Duncan E CIV USN CNIC WASHINGTON DC (USA)" userId="3fbe8a31-c4f5-4f2f-96f5-d3da890fe092" providerId="ADAL" clId="{759D0C79-FA88-4BF9-858C-29F9C55EC978}" dt="2024-06-04T20:27:07.602" v="52" actId="1076"/>
          <ac:spMkLst>
            <pc:docMk/>
            <pc:sldMk cId="2331043585" sldId="639"/>
            <ac:spMk id="4" creationId="{D1820E8A-39D0-2AF7-C976-EB3446B55F5A}"/>
          </ac:spMkLst>
        </pc:spChg>
      </pc:sldChg>
      <pc:sldChg chg="del">
        <pc:chgData name="Gaines, Duncan E CIV USN CNIC WASHINGTON DC (USA)" userId="3fbe8a31-c4f5-4f2f-96f5-d3da890fe092" providerId="ADAL" clId="{759D0C79-FA88-4BF9-858C-29F9C55EC978}" dt="2024-06-04T20:12:41.710" v="3" actId="2696"/>
        <pc:sldMkLst>
          <pc:docMk/>
          <pc:sldMk cId="2210853070" sldId="650"/>
        </pc:sldMkLst>
      </pc:sldChg>
      <pc:sldChg chg="addSp delSp modSp mod ord">
        <pc:chgData name="Gaines, Duncan E CIV USN CNIC WASHINGTON DC (USA)" userId="3fbe8a31-c4f5-4f2f-96f5-d3da890fe092" providerId="ADAL" clId="{759D0C79-FA88-4BF9-858C-29F9C55EC978}" dt="2024-06-04T23:11:13.450" v="301" actId="14100"/>
        <pc:sldMkLst>
          <pc:docMk/>
          <pc:sldMk cId="1812443063" sldId="674"/>
        </pc:sldMkLst>
        <pc:spChg chg="mod">
          <ac:chgData name="Gaines, Duncan E CIV USN CNIC WASHINGTON DC (USA)" userId="3fbe8a31-c4f5-4f2f-96f5-d3da890fe092" providerId="ADAL" clId="{759D0C79-FA88-4BF9-858C-29F9C55EC978}" dt="2024-06-04T20:13:24.813" v="5" actId="6549"/>
          <ac:spMkLst>
            <pc:docMk/>
            <pc:sldMk cId="1812443063" sldId="674"/>
            <ac:spMk id="7" creationId="{00000000-0000-0000-0000-000000000000}"/>
          </ac:spMkLst>
        </pc:spChg>
        <pc:graphicFrameChg chg="add del mod modGraphic">
          <ac:chgData name="Gaines, Duncan E CIV USN CNIC WASHINGTON DC (USA)" userId="3fbe8a31-c4f5-4f2f-96f5-d3da890fe092" providerId="ADAL" clId="{759D0C79-FA88-4BF9-858C-29F9C55EC978}" dt="2024-06-04T21:21:38.678" v="58" actId="478"/>
          <ac:graphicFrameMkLst>
            <pc:docMk/>
            <pc:sldMk cId="1812443063" sldId="674"/>
            <ac:graphicFrameMk id="3" creationId="{53326AA1-72DE-2149-E7C6-01478C8D169F}"/>
          </ac:graphicFrameMkLst>
        </pc:graphicFrameChg>
        <pc:graphicFrameChg chg="add del mod modGraphic">
          <ac:chgData name="Gaines, Duncan E CIV USN CNIC WASHINGTON DC (USA)" userId="3fbe8a31-c4f5-4f2f-96f5-d3da890fe092" providerId="ADAL" clId="{759D0C79-FA88-4BF9-858C-29F9C55EC978}" dt="2024-06-04T22:01:16.273" v="75" actId="478"/>
          <ac:graphicFrameMkLst>
            <pc:docMk/>
            <pc:sldMk cId="1812443063" sldId="674"/>
            <ac:graphicFrameMk id="3" creationId="{975A5BB4-3674-1819-C4B9-30836CBFC2F2}"/>
          </ac:graphicFrameMkLst>
        </pc:graphicFrameChg>
        <pc:graphicFrameChg chg="add mod modGraphic">
          <ac:chgData name="Gaines, Duncan E CIV USN CNIC WASHINGTON DC (USA)" userId="3fbe8a31-c4f5-4f2f-96f5-d3da890fe092" providerId="ADAL" clId="{759D0C79-FA88-4BF9-858C-29F9C55EC978}" dt="2024-06-04T23:11:13.450" v="301" actId="14100"/>
          <ac:graphicFrameMkLst>
            <pc:docMk/>
            <pc:sldMk cId="1812443063" sldId="674"/>
            <ac:graphicFrameMk id="3" creationId="{F30414BA-1B4A-9ED4-9E5B-A94F458775F7}"/>
          </ac:graphicFrameMkLst>
        </pc:graphicFrameChg>
        <pc:graphicFrameChg chg="add del mod modGraphic">
          <ac:chgData name="Gaines, Duncan E CIV USN CNIC WASHINGTON DC (USA)" userId="3fbe8a31-c4f5-4f2f-96f5-d3da890fe092" providerId="ADAL" clId="{759D0C79-FA88-4BF9-858C-29F9C55EC978}" dt="2024-06-04T23:10:55.766" v="298" actId="478"/>
          <ac:graphicFrameMkLst>
            <pc:docMk/>
            <pc:sldMk cId="1812443063" sldId="674"/>
            <ac:graphicFrameMk id="4" creationId="{8A173161-80FE-7CFC-0773-B59AEB97C4B7}"/>
          </ac:graphicFrameMkLst>
        </pc:graphicFrameChg>
        <pc:graphicFrameChg chg="add del mod modGraphic">
          <ac:chgData name="Gaines, Duncan E CIV USN CNIC WASHINGTON DC (USA)" userId="3fbe8a31-c4f5-4f2f-96f5-d3da890fe092" providerId="ADAL" clId="{759D0C79-FA88-4BF9-858C-29F9C55EC978}" dt="2024-06-04T21:21:48.764" v="61" actId="478"/>
          <ac:graphicFrameMkLst>
            <pc:docMk/>
            <pc:sldMk cId="1812443063" sldId="674"/>
            <ac:graphicFrameMk id="4" creationId="{A705D551-9F40-8055-E73A-B446B1EEE381}"/>
          </ac:graphicFrameMkLst>
        </pc:graphicFrameChg>
        <pc:graphicFrameChg chg="add del mod modGraphic">
          <ac:chgData name="Gaines, Duncan E CIV USN CNIC WASHINGTON DC (USA)" userId="3fbe8a31-c4f5-4f2f-96f5-d3da890fe092" providerId="ADAL" clId="{759D0C79-FA88-4BF9-858C-29F9C55EC978}" dt="2024-06-04T21:45:36.489" v="67" actId="478"/>
          <ac:graphicFrameMkLst>
            <pc:docMk/>
            <pc:sldMk cId="1812443063" sldId="674"/>
            <ac:graphicFrameMk id="5" creationId="{2A4C96DF-0FA5-E37F-3506-4051CA61A781}"/>
          </ac:graphicFrameMkLst>
        </pc:graphicFrameChg>
        <pc:graphicFrameChg chg="add del mod modGraphic">
          <ac:chgData name="Gaines, Duncan E CIV USN CNIC WASHINGTON DC (USA)" userId="3fbe8a31-c4f5-4f2f-96f5-d3da890fe092" providerId="ADAL" clId="{759D0C79-FA88-4BF9-858C-29F9C55EC978}" dt="2024-06-04T21:59:30.998" v="71" actId="478"/>
          <ac:graphicFrameMkLst>
            <pc:docMk/>
            <pc:sldMk cId="1812443063" sldId="674"/>
            <ac:graphicFrameMk id="6" creationId="{3B779A69-EE0B-E821-DE51-DB1A65807688}"/>
          </ac:graphicFrameMkLst>
        </pc:graphicFrameChg>
        <pc:graphicFrameChg chg="del">
          <ac:chgData name="Gaines, Duncan E CIV USN CNIC WASHINGTON DC (USA)" userId="3fbe8a31-c4f5-4f2f-96f5-d3da890fe092" providerId="ADAL" clId="{759D0C79-FA88-4BF9-858C-29F9C55EC978}" dt="2024-06-04T21:20:21.218" v="53" actId="478"/>
          <ac:graphicFrameMkLst>
            <pc:docMk/>
            <pc:sldMk cId="1812443063" sldId="674"/>
            <ac:graphicFrameMk id="10" creationId="{52EB69C7-88D2-9B16-5BC3-87793E00D77D}"/>
          </ac:graphicFrameMkLst>
        </pc:graphicFrameChg>
      </pc:sldChg>
      <pc:sldChg chg="modSp mod modNotesTx">
        <pc:chgData name="Gaines, Duncan E CIV USN CNIC WASHINGTON DC (USA)" userId="3fbe8a31-c4f5-4f2f-96f5-d3da890fe092" providerId="ADAL" clId="{759D0C79-FA88-4BF9-858C-29F9C55EC978}" dt="2024-06-04T22:33:08.286" v="297" actId="1076"/>
        <pc:sldMkLst>
          <pc:docMk/>
          <pc:sldMk cId="2178095459" sldId="704"/>
        </pc:sldMkLst>
        <pc:spChg chg="mod">
          <ac:chgData name="Gaines, Duncan E CIV USN CNIC WASHINGTON DC (USA)" userId="3fbe8a31-c4f5-4f2f-96f5-d3da890fe092" providerId="ADAL" clId="{759D0C79-FA88-4BF9-858C-29F9C55EC978}" dt="2024-06-04T20:11:50.940" v="2" actId="1076"/>
          <ac:spMkLst>
            <pc:docMk/>
            <pc:sldMk cId="2178095459" sldId="704"/>
            <ac:spMk id="3" creationId="{26A4215D-7057-ABBB-7054-D56B15709D06}"/>
          </ac:spMkLst>
        </pc:spChg>
        <pc:spChg chg="mod">
          <ac:chgData name="Gaines, Duncan E CIV USN CNIC WASHINGTON DC (USA)" userId="3fbe8a31-c4f5-4f2f-96f5-d3da890fe092" providerId="ADAL" clId="{759D0C79-FA88-4BF9-858C-29F9C55EC978}" dt="2024-06-04T22:33:08.286" v="297" actId="1076"/>
          <ac:spMkLst>
            <pc:docMk/>
            <pc:sldMk cId="2178095459" sldId="704"/>
            <ac:spMk id="4" creationId="{00000000-0000-0000-0000-000000000000}"/>
          </ac:spMkLst>
        </pc:spChg>
        <pc:spChg chg="mod">
          <ac:chgData name="Gaines, Duncan E CIV USN CNIC WASHINGTON DC (USA)" userId="3fbe8a31-c4f5-4f2f-96f5-d3da890fe092" providerId="ADAL" clId="{759D0C79-FA88-4BF9-858C-29F9C55EC978}" dt="2024-06-04T20:11:47.420" v="1" actId="1076"/>
          <ac:spMkLst>
            <pc:docMk/>
            <pc:sldMk cId="2178095459" sldId="704"/>
            <ac:spMk id="6" creationId="{3A4B02E6-3065-11CC-89EE-703ABFF3FBA7}"/>
          </ac:spMkLst>
        </pc:spChg>
      </pc:sldChg>
      <pc:sldChg chg="modNotesTx">
        <pc:chgData name="Gaines, Duncan E CIV USN CNIC WASHINGTON DC (USA)" userId="3fbe8a31-c4f5-4f2f-96f5-d3da890fe092" providerId="ADAL" clId="{759D0C79-FA88-4BF9-858C-29F9C55EC978}" dt="2024-06-04T22:28:54.831" v="163" actId="6549"/>
        <pc:sldMkLst>
          <pc:docMk/>
          <pc:sldMk cId="2188851207" sldId="706"/>
        </pc:sldMkLst>
      </pc:sldChg>
    </pc:docChg>
  </pc:docChgLst>
  <pc:docChgLst>
    <pc:chgData name="Gaines, Duncan E CIV USN CNIC WASHINGTON DC (USA)" userId="3fbe8a31-c4f5-4f2f-96f5-d3da890fe092" providerId="ADAL" clId="{E865D8B6-2CFB-46D8-AD38-329063ECF7E1}"/>
    <pc:docChg chg="custSel modSld">
      <pc:chgData name="Gaines, Duncan E CIV USN CNIC WASHINGTON DC (USA)" userId="3fbe8a31-c4f5-4f2f-96f5-d3da890fe092" providerId="ADAL" clId="{E865D8B6-2CFB-46D8-AD38-329063ECF7E1}" dt="2024-06-07T16:47:28.936" v="186" actId="20577"/>
      <pc:docMkLst>
        <pc:docMk/>
      </pc:docMkLst>
      <pc:sldChg chg="modSp mod modNotesTx">
        <pc:chgData name="Gaines, Duncan E CIV USN CNIC WASHINGTON DC (USA)" userId="3fbe8a31-c4f5-4f2f-96f5-d3da890fe092" providerId="ADAL" clId="{E865D8B6-2CFB-46D8-AD38-329063ECF7E1}" dt="2024-06-07T16:47:28.936" v="186" actId="20577"/>
        <pc:sldMkLst>
          <pc:docMk/>
          <pc:sldMk cId="2188851207" sldId="706"/>
        </pc:sldMkLst>
        <pc:spChg chg="mod">
          <ac:chgData name="Gaines, Duncan E CIV USN CNIC WASHINGTON DC (USA)" userId="3fbe8a31-c4f5-4f2f-96f5-d3da890fe092" providerId="ADAL" clId="{E865D8B6-2CFB-46D8-AD38-329063ECF7E1}" dt="2024-06-07T16:47:28.936" v="186" actId="20577"/>
          <ac:spMkLst>
            <pc:docMk/>
            <pc:sldMk cId="2188851207" sldId="706"/>
            <ac:spMk id="6" creationId="{00000000-0000-0000-0000-000000000000}"/>
          </ac:spMkLst>
        </pc:spChg>
      </pc:sldChg>
    </pc:docChg>
  </pc:docChgLst>
  <pc:docChgLst>
    <pc:chgData name="Gaines, Duncan E CIV USN CNIC WASHINGTON DC (USA)" userId="3fbe8a31-c4f5-4f2f-96f5-d3da890fe092" providerId="ADAL" clId="{0565C622-5BE8-4220-865A-8FB5C7FD469B}"/>
    <pc:docChg chg="custSel modSld">
      <pc:chgData name="Gaines, Duncan E CIV USN CNIC WASHINGTON DC (USA)" userId="3fbe8a31-c4f5-4f2f-96f5-d3da890fe092" providerId="ADAL" clId="{0565C622-5BE8-4220-865A-8FB5C7FD469B}" dt="2024-08-30T19:15:24.065" v="345" actId="20577"/>
      <pc:docMkLst>
        <pc:docMk/>
      </pc:docMkLst>
      <pc:sldChg chg="modSp mod">
        <pc:chgData name="Gaines, Duncan E CIV USN CNIC WASHINGTON DC (USA)" userId="3fbe8a31-c4f5-4f2f-96f5-d3da890fe092" providerId="ADAL" clId="{0565C622-5BE8-4220-865A-8FB5C7FD469B}" dt="2024-08-30T19:15:24.065" v="345" actId="20577"/>
        <pc:sldMkLst>
          <pc:docMk/>
          <pc:sldMk cId="2331043585" sldId="639"/>
        </pc:sldMkLst>
        <pc:spChg chg="mod">
          <ac:chgData name="Gaines, Duncan E CIV USN CNIC WASHINGTON DC (USA)" userId="3fbe8a31-c4f5-4f2f-96f5-d3da890fe092" providerId="ADAL" clId="{0565C622-5BE8-4220-865A-8FB5C7FD469B}" dt="2024-08-30T19:15:24.065" v="345" actId="20577"/>
          <ac:spMkLst>
            <pc:docMk/>
            <pc:sldMk cId="2331043585" sldId="639"/>
            <ac:spMk id="4" creationId="{D1820E8A-39D0-2AF7-C976-EB3446B55F5A}"/>
          </ac:spMkLst>
        </pc:spChg>
      </pc:sldChg>
      <pc:sldChg chg="modSp mod">
        <pc:chgData name="Gaines, Duncan E CIV USN CNIC WASHINGTON DC (USA)" userId="3fbe8a31-c4f5-4f2f-96f5-d3da890fe092" providerId="ADAL" clId="{0565C622-5BE8-4220-865A-8FB5C7FD469B}" dt="2024-08-30T19:07:48.207" v="5" actId="6549"/>
        <pc:sldMkLst>
          <pc:docMk/>
          <pc:sldMk cId="1812443063" sldId="674"/>
        </pc:sldMkLst>
        <pc:spChg chg="mod">
          <ac:chgData name="Gaines, Duncan E CIV USN CNIC WASHINGTON DC (USA)" userId="3fbe8a31-c4f5-4f2f-96f5-d3da890fe092" providerId="ADAL" clId="{0565C622-5BE8-4220-865A-8FB5C7FD469B}" dt="2024-08-30T19:07:48.207" v="5" actId="6549"/>
          <ac:spMkLst>
            <pc:docMk/>
            <pc:sldMk cId="1812443063" sldId="674"/>
            <ac:spMk id="7" creationId="{00000000-0000-0000-0000-000000000000}"/>
          </ac:spMkLst>
        </pc:spChg>
      </pc:sldChg>
      <pc:sldChg chg="modSp mod">
        <pc:chgData name="Gaines, Duncan E CIV USN CNIC WASHINGTON DC (USA)" userId="3fbe8a31-c4f5-4f2f-96f5-d3da890fe092" providerId="ADAL" clId="{0565C622-5BE8-4220-865A-8FB5C7FD469B}" dt="2024-08-30T19:08:30.604" v="16" actId="115"/>
        <pc:sldMkLst>
          <pc:docMk/>
          <pc:sldMk cId="2178095459" sldId="704"/>
        </pc:sldMkLst>
        <pc:spChg chg="mod">
          <ac:chgData name="Gaines, Duncan E CIV USN CNIC WASHINGTON DC (USA)" userId="3fbe8a31-c4f5-4f2f-96f5-d3da890fe092" providerId="ADAL" clId="{0565C622-5BE8-4220-865A-8FB5C7FD469B}" dt="2024-08-30T19:08:30.604" v="16" actId="115"/>
          <ac:spMkLst>
            <pc:docMk/>
            <pc:sldMk cId="2178095459" sldId="704"/>
            <ac:spMk id="4" creationId="{00000000-0000-0000-0000-000000000000}"/>
          </ac:spMkLst>
        </pc:spChg>
        <pc:spChg chg="mod">
          <ac:chgData name="Gaines, Duncan E CIV USN CNIC WASHINGTON DC (USA)" userId="3fbe8a31-c4f5-4f2f-96f5-d3da890fe092" providerId="ADAL" clId="{0565C622-5BE8-4220-865A-8FB5C7FD469B}" dt="2024-08-30T19:08:00.630" v="7" actId="6549"/>
          <ac:spMkLst>
            <pc:docMk/>
            <pc:sldMk cId="2178095459" sldId="704"/>
            <ac:spMk id="14" creationId="{00000000-0000-0000-0000-000000000000}"/>
          </ac:spMkLst>
        </pc:spChg>
      </pc:sldChg>
      <pc:sldChg chg="modSp mod">
        <pc:chgData name="Gaines, Duncan E CIV USN CNIC WASHINGTON DC (USA)" userId="3fbe8a31-c4f5-4f2f-96f5-d3da890fe092" providerId="ADAL" clId="{0565C622-5BE8-4220-865A-8FB5C7FD469B}" dt="2024-08-30T19:10:56.513" v="76" actId="20577"/>
        <pc:sldMkLst>
          <pc:docMk/>
          <pc:sldMk cId="2188851207" sldId="706"/>
        </pc:sldMkLst>
        <pc:spChg chg="mod">
          <ac:chgData name="Gaines, Duncan E CIV USN CNIC WASHINGTON DC (USA)" userId="3fbe8a31-c4f5-4f2f-96f5-d3da890fe092" providerId="ADAL" clId="{0565C622-5BE8-4220-865A-8FB5C7FD469B}" dt="2024-08-30T19:10:56.513" v="76" actId="20577"/>
          <ac:spMkLst>
            <pc:docMk/>
            <pc:sldMk cId="2188851207" sldId="706"/>
            <ac:spMk id="7" creationId="{00000000-0000-0000-0000-000000000000}"/>
          </ac:spMkLst>
        </pc:spChg>
      </pc:sldChg>
    </pc:docChg>
  </pc:docChgLst>
  <pc:docChgLst>
    <pc:chgData name="Gaines, Duncan E CIV USN CNIC WASHINGTON DC (USA)" userId="3fbe8a31-c4f5-4f2f-96f5-d3da890fe092" providerId="ADAL" clId="{CC1C0C8D-5391-4D54-9A0B-BF6677A3CC3A}"/>
    <pc:docChg chg="custSel addSld modSld">
      <pc:chgData name="Gaines, Duncan E CIV USN CNIC WASHINGTON DC (USA)" userId="3fbe8a31-c4f5-4f2f-96f5-d3da890fe092" providerId="ADAL" clId="{CC1C0C8D-5391-4D54-9A0B-BF6677A3CC3A}" dt="2024-07-11T14:05:58.387" v="1358" actId="20577"/>
      <pc:docMkLst>
        <pc:docMk/>
      </pc:docMkLst>
      <pc:sldChg chg="modSp mod modNotesTx">
        <pc:chgData name="Gaines, Duncan E CIV USN CNIC WASHINGTON DC (USA)" userId="3fbe8a31-c4f5-4f2f-96f5-d3da890fe092" providerId="ADAL" clId="{CC1C0C8D-5391-4D54-9A0B-BF6677A3CC3A}" dt="2024-07-11T14:05:58.387" v="1358" actId="20577"/>
        <pc:sldMkLst>
          <pc:docMk/>
          <pc:sldMk cId="2178095459" sldId="704"/>
        </pc:sldMkLst>
        <pc:spChg chg="mod">
          <ac:chgData name="Gaines, Duncan E CIV USN CNIC WASHINGTON DC (USA)" userId="3fbe8a31-c4f5-4f2f-96f5-d3da890fe092" providerId="ADAL" clId="{CC1C0C8D-5391-4D54-9A0B-BF6677A3CC3A}" dt="2024-07-11T14:04:53.258" v="1317" actId="20577"/>
          <ac:spMkLst>
            <pc:docMk/>
            <pc:sldMk cId="2178095459" sldId="704"/>
            <ac:spMk id="3" creationId="{26A4215D-7057-ABBB-7054-D56B15709D06}"/>
          </ac:spMkLst>
        </pc:spChg>
        <pc:spChg chg="mod">
          <ac:chgData name="Gaines, Duncan E CIV USN CNIC WASHINGTON DC (USA)" userId="3fbe8a31-c4f5-4f2f-96f5-d3da890fe092" providerId="ADAL" clId="{CC1C0C8D-5391-4D54-9A0B-BF6677A3CC3A}" dt="2024-07-11T14:05:58.387" v="1358" actId="20577"/>
          <ac:spMkLst>
            <pc:docMk/>
            <pc:sldMk cId="2178095459" sldId="704"/>
            <ac:spMk id="6" creationId="{3A4B02E6-3065-11CC-89EE-703ABFF3FBA7}"/>
          </ac:spMkLst>
        </pc:spChg>
      </pc:sldChg>
      <pc:sldChg chg="modSp add mod modNotesTx">
        <pc:chgData name="Gaines, Duncan E CIV USN CNIC WASHINGTON DC (USA)" userId="3fbe8a31-c4f5-4f2f-96f5-d3da890fe092" providerId="ADAL" clId="{CC1C0C8D-5391-4D54-9A0B-BF6677A3CC3A}" dt="2024-07-11T12:25:40.403" v="1316" actId="6549"/>
        <pc:sldMkLst>
          <pc:docMk/>
          <pc:sldMk cId="347446631" sldId="707"/>
        </pc:sldMkLst>
        <pc:spChg chg="mod">
          <ac:chgData name="Gaines, Duncan E CIV USN CNIC WASHINGTON DC (USA)" userId="3fbe8a31-c4f5-4f2f-96f5-d3da890fe092" providerId="ADAL" clId="{CC1C0C8D-5391-4D54-9A0B-BF6677A3CC3A}" dt="2024-06-21T16:12:38.882" v="438" actId="20577"/>
          <ac:spMkLst>
            <pc:docMk/>
            <pc:sldMk cId="347446631" sldId="707"/>
            <ac:spMk id="3" creationId="{35E8FF11-18F6-2E31-3D83-BDA1A9C96CA0}"/>
          </ac:spMkLst>
        </pc:spChg>
        <pc:spChg chg="mod">
          <ac:chgData name="Gaines, Duncan E CIV USN CNIC WASHINGTON DC (USA)" userId="3fbe8a31-c4f5-4f2f-96f5-d3da890fe092" providerId="ADAL" clId="{CC1C0C8D-5391-4D54-9A0B-BF6677A3CC3A}" dt="2024-06-21T16:14:25.134" v="640" actId="20577"/>
          <ac:spMkLst>
            <pc:docMk/>
            <pc:sldMk cId="347446631" sldId="707"/>
            <ac:spMk id="4" creationId="{D1820E8A-39D0-2AF7-C976-EB3446B55F5A}"/>
          </ac:spMkLst>
        </pc:spChg>
      </pc:sldChg>
    </pc:docChg>
  </pc:docChgLst>
  <pc:docChgLst>
    <pc:chgData name="Gaines, Duncan E CIV USN CNIC WASHINGTON DC (USA)" userId="3fbe8a31-c4f5-4f2f-96f5-d3da890fe092" providerId="ADAL" clId="{3720BCE1-4D2D-4F3E-B748-E928A55B6120}"/>
    <pc:docChg chg="custSel addSld modSld">
      <pc:chgData name="Gaines, Duncan E CIV USN CNIC WASHINGTON DC (USA)" userId="3fbe8a31-c4f5-4f2f-96f5-d3da890fe092" providerId="ADAL" clId="{3720BCE1-4D2D-4F3E-B748-E928A55B6120}" dt="2024-10-23T10:31:33.005" v="2420" actId="20577"/>
      <pc:docMkLst>
        <pc:docMk/>
      </pc:docMkLst>
      <pc:sldChg chg="modNotesTx">
        <pc:chgData name="Gaines, Duncan E CIV USN CNIC WASHINGTON DC (USA)" userId="3fbe8a31-c4f5-4f2f-96f5-d3da890fe092" providerId="ADAL" clId="{3720BCE1-4D2D-4F3E-B748-E928A55B6120}" dt="2024-10-22T22:47:59.387" v="516" actId="6549"/>
        <pc:sldMkLst>
          <pc:docMk/>
          <pc:sldMk cId="1503170160" sldId="569"/>
        </pc:sldMkLst>
      </pc:sldChg>
      <pc:sldChg chg="modSp mod">
        <pc:chgData name="Gaines, Duncan E CIV USN CNIC WASHINGTON DC (USA)" userId="3fbe8a31-c4f5-4f2f-96f5-d3da890fe092" providerId="ADAL" clId="{3720BCE1-4D2D-4F3E-B748-E928A55B6120}" dt="2024-10-23T10:29:02.667" v="2350" actId="14100"/>
        <pc:sldMkLst>
          <pc:docMk/>
          <pc:sldMk cId="3593312113" sldId="638"/>
        </pc:sldMkLst>
        <pc:spChg chg="mod">
          <ac:chgData name="Gaines, Duncan E CIV USN CNIC WASHINGTON DC (USA)" userId="3fbe8a31-c4f5-4f2f-96f5-d3da890fe092" providerId="ADAL" clId="{3720BCE1-4D2D-4F3E-B748-E928A55B6120}" dt="2024-10-23T10:28:14.133" v="2347" actId="255"/>
          <ac:spMkLst>
            <pc:docMk/>
            <pc:sldMk cId="3593312113" sldId="638"/>
            <ac:spMk id="7" creationId="{00000000-0000-0000-0000-000000000000}"/>
          </ac:spMkLst>
        </pc:spChg>
        <pc:graphicFrameChg chg="mod">
          <ac:chgData name="Gaines, Duncan E CIV USN CNIC WASHINGTON DC (USA)" userId="3fbe8a31-c4f5-4f2f-96f5-d3da890fe092" providerId="ADAL" clId="{3720BCE1-4D2D-4F3E-B748-E928A55B6120}" dt="2024-10-23T10:29:02.667" v="2350" actId="14100"/>
          <ac:graphicFrameMkLst>
            <pc:docMk/>
            <pc:sldMk cId="3593312113" sldId="638"/>
            <ac:graphicFrameMk id="10" creationId="{B3B90443-FAA2-38D8-1CA6-C249103C1C01}"/>
          </ac:graphicFrameMkLst>
        </pc:graphicFrameChg>
      </pc:sldChg>
      <pc:sldChg chg="modSp mod">
        <pc:chgData name="Gaines, Duncan E CIV USN CNIC WASHINGTON DC (USA)" userId="3fbe8a31-c4f5-4f2f-96f5-d3da890fe092" providerId="ADAL" clId="{3720BCE1-4D2D-4F3E-B748-E928A55B6120}" dt="2024-10-23T10:30:54.324" v="2415" actId="255"/>
        <pc:sldMkLst>
          <pc:docMk/>
          <pc:sldMk cId="2331043585" sldId="639"/>
        </pc:sldMkLst>
        <pc:spChg chg="mod">
          <ac:chgData name="Gaines, Duncan E CIV USN CNIC WASHINGTON DC (USA)" userId="3fbe8a31-c4f5-4f2f-96f5-d3da890fe092" providerId="ADAL" clId="{3720BCE1-4D2D-4F3E-B748-E928A55B6120}" dt="2024-10-23T10:30:54.324" v="2415" actId="255"/>
          <ac:spMkLst>
            <pc:docMk/>
            <pc:sldMk cId="2331043585" sldId="639"/>
            <ac:spMk id="4" creationId="{D1820E8A-39D0-2AF7-C976-EB3446B55F5A}"/>
          </ac:spMkLst>
        </pc:spChg>
      </pc:sldChg>
      <pc:sldChg chg="modSp mod modNotesTx">
        <pc:chgData name="Gaines, Duncan E CIV USN CNIC WASHINGTON DC (USA)" userId="3fbe8a31-c4f5-4f2f-96f5-d3da890fe092" providerId="ADAL" clId="{3720BCE1-4D2D-4F3E-B748-E928A55B6120}" dt="2024-10-23T01:20:35.493" v="2240" actId="6549"/>
        <pc:sldMkLst>
          <pc:docMk/>
          <pc:sldMk cId="1812443063" sldId="674"/>
        </pc:sldMkLst>
        <pc:graphicFrameChg chg="mod modGraphic">
          <ac:chgData name="Gaines, Duncan E CIV USN CNIC WASHINGTON DC (USA)" userId="3fbe8a31-c4f5-4f2f-96f5-d3da890fe092" providerId="ADAL" clId="{3720BCE1-4D2D-4F3E-B748-E928A55B6120}" dt="2024-10-23T01:20:35.493" v="2240" actId="6549"/>
          <ac:graphicFrameMkLst>
            <pc:docMk/>
            <pc:sldMk cId="1812443063" sldId="674"/>
            <ac:graphicFrameMk id="11" creationId="{D3AF6D3B-AD00-89DD-B623-3D0215D14BE1}"/>
          </ac:graphicFrameMkLst>
        </pc:graphicFrameChg>
      </pc:sldChg>
      <pc:sldChg chg="modSp mod modNotesTx">
        <pc:chgData name="Gaines, Duncan E CIV USN CNIC WASHINGTON DC (USA)" userId="3fbe8a31-c4f5-4f2f-96f5-d3da890fe092" providerId="ADAL" clId="{3720BCE1-4D2D-4F3E-B748-E928A55B6120}" dt="2024-10-23T10:31:33.005" v="2420" actId="20577"/>
        <pc:sldMkLst>
          <pc:docMk/>
          <pc:sldMk cId="2178095459" sldId="704"/>
        </pc:sldMkLst>
        <pc:spChg chg="mod">
          <ac:chgData name="Gaines, Duncan E CIV USN CNIC WASHINGTON DC (USA)" userId="3fbe8a31-c4f5-4f2f-96f5-d3da890fe092" providerId="ADAL" clId="{3720BCE1-4D2D-4F3E-B748-E928A55B6120}" dt="2024-10-23T00:59:48.558" v="1223" actId="207"/>
          <ac:spMkLst>
            <pc:docMk/>
            <pc:sldMk cId="2178095459" sldId="704"/>
            <ac:spMk id="4" creationId="{00000000-0000-0000-0000-000000000000}"/>
          </ac:spMkLst>
        </pc:spChg>
        <pc:spChg chg="mod">
          <ac:chgData name="Gaines, Duncan E CIV USN CNIC WASHINGTON DC (USA)" userId="3fbe8a31-c4f5-4f2f-96f5-d3da890fe092" providerId="ADAL" clId="{3720BCE1-4D2D-4F3E-B748-E928A55B6120}" dt="2024-10-23T10:31:33.005" v="2420" actId="20577"/>
          <ac:spMkLst>
            <pc:docMk/>
            <pc:sldMk cId="2178095459" sldId="704"/>
            <ac:spMk id="6" creationId="{3A4B02E6-3065-11CC-89EE-703ABFF3FBA7}"/>
          </ac:spMkLst>
        </pc:spChg>
      </pc:sldChg>
      <pc:sldChg chg="modSp mod modNotesTx">
        <pc:chgData name="Gaines, Duncan E CIV USN CNIC WASHINGTON DC (USA)" userId="3fbe8a31-c4f5-4f2f-96f5-d3da890fe092" providerId="ADAL" clId="{3720BCE1-4D2D-4F3E-B748-E928A55B6120}" dt="2024-10-23T10:29:33.383" v="2378" actId="5793"/>
        <pc:sldMkLst>
          <pc:docMk/>
          <pc:sldMk cId="2188851207" sldId="706"/>
        </pc:sldMkLst>
        <pc:spChg chg="mod">
          <ac:chgData name="Gaines, Duncan E CIV USN CNIC WASHINGTON DC (USA)" userId="3fbe8a31-c4f5-4f2f-96f5-d3da890fe092" providerId="ADAL" clId="{3720BCE1-4D2D-4F3E-B748-E928A55B6120}" dt="2024-10-23T10:29:19.725" v="2355" actId="20577"/>
          <ac:spMkLst>
            <pc:docMk/>
            <pc:sldMk cId="2188851207" sldId="706"/>
            <ac:spMk id="7" creationId="{00000000-0000-0000-0000-000000000000}"/>
          </ac:spMkLst>
        </pc:spChg>
        <pc:spChg chg="mod">
          <ac:chgData name="Gaines, Duncan E CIV USN CNIC WASHINGTON DC (USA)" userId="3fbe8a31-c4f5-4f2f-96f5-d3da890fe092" providerId="ADAL" clId="{3720BCE1-4D2D-4F3E-B748-E928A55B6120}" dt="2024-10-23T10:29:33.383" v="2378" actId="5793"/>
          <ac:spMkLst>
            <pc:docMk/>
            <pc:sldMk cId="2188851207" sldId="706"/>
            <ac:spMk id="9" creationId="{00000000-0000-0000-0000-000000000000}"/>
          </ac:spMkLst>
        </pc:spChg>
      </pc:sldChg>
      <pc:sldChg chg="modSp mod modNotesTx">
        <pc:chgData name="Gaines, Duncan E CIV USN CNIC WASHINGTON DC (USA)" userId="3fbe8a31-c4f5-4f2f-96f5-d3da890fe092" providerId="ADAL" clId="{3720BCE1-4D2D-4F3E-B748-E928A55B6120}" dt="2024-10-23T10:26:14.551" v="2342" actId="20577"/>
        <pc:sldMkLst>
          <pc:docMk/>
          <pc:sldMk cId="2138426359" sldId="708"/>
        </pc:sldMkLst>
        <pc:spChg chg="mod">
          <ac:chgData name="Gaines, Duncan E CIV USN CNIC WASHINGTON DC (USA)" userId="3fbe8a31-c4f5-4f2f-96f5-d3da890fe092" providerId="ADAL" clId="{3720BCE1-4D2D-4F3E-B748-E928A55B6120}" dt="2024-10-23T10:26:14.551" v="2342" actId="20577"/>
          <ac:spMkLst>
            <pc:docMk/>
            <pc:sldMk cId="2138426359" sldId="708"/>
            <ac:spMk id="7" creationId="{00000000-0000-0000-0000-000000000000}"/>
          </ac:spMkLst>
        </pc:spChg>
      </pc:sldChg>
      <pc:sldChg chg="modSp add mod">
        <pc:chgData name="Gaines, Duncan E CIV USN CNIC WASHINGTON DC (USA)" userId="3fbe8a31-c4f5-4f2f-96f5-d3da890fe092" providerId="ADAL" clId="{3720BCE1-4D2D-4F3E-B748-E928A55B6120}" dt="2024-10-23T00:59:15.983" v="1222" actId="6549"/>
        <pc:sldMkLst>
          <pc:docMk/>
          <pc:sldMk cId="1294013967" sldId="709"/>
        </pc:sldMkLst>
        <pc:spChg chg="mod">
          <ac:chgData name="Gaines, Duncan E CIV USN CNIC WASHINGTON DC (USA)" userId="3fbe8a31-c4f5-4f2f-96f5-d3da890fe092" providerId="ADAL" clId="{3720BCE1-4D2D-4F3E-B748-E928A55B6120}" dt="2024-10-23T00:59:15.983" v="1222" actId="6549"/>
          <ac:spMkLst>
            <pc:docMk/>
            <pc:sldMk cId="1294013967" sldId="709"/>
            <ac:spMk id="3" creationId="{A087FF62-A8CC-AC49-1D3C-2CA409E8E201}"/>
          </ac:spMkLst>
        </pc:spChg>
      </pc:sldChg>
    </pc:docChg>
  </pc:docChgLst>
  <pc:docChgLst>
    <pc:chgData name="Gaines, Duncan E CIV USN CNIC WASHINGTON DC (USA)" userId="3fbe8a31-c4f5-4f2f-96f5-d3da890fe092" providerId="ADAL" clId="{16E875D9-CF42-4777-9746-5C7B3D67040B}"/>
    <pc:docChg chg="custSel addSld modSld sldOrd">
      <pc:chgData name="Gaines, Duncan E CIV USN CNIC WASHINGTON DC (USA)" userId="3fbe8a31-c4f5-4f2f-96f5-d3da890fe092" providerId="ADAL" clId="{16E875D9-CF42-4777-9746-5C7B3D67040B}" dt="2024-04-30T17:41:18.474" v="2401" actId="14100"/>
      <pc:docMkLst>
        <pc:docMk/>
      </pc:docMkLst>
      <pc:sldChg chg="modSp mod modNotesTx">
        <pc:chgData name="Gaines, Duncan E CIV USN CNIC WASHINGTON DC (USA)" userId="3fbe8a31-c4f5-4f2f-96f5-d3da890fe092" providerId="ADAL" clId="{16E875D9-CF42-4777-9746-5C7B3D67040B}" dt="2024-04-30T15:00:10.420" v="1875" actId="6549"/>
        <pc:sldMkLst>
          <pc:docMk/>
          <pc:sldMk cId="1503170160" sldId="569"/>
        </pc:sldMkLst>
        <pc:spChg chg="mod">
          <ac:chgData name="Gaines, Duncan E CIV USN CNIC WASHINGTON DC (USA)" userId="3fbe8a31-c4f5-4f2f-96f5-d3da890fe092" providerId="ADAL" clId="{16E875D9-CF42-4777-9746-5C7B3D67040B}" dt="2024-04-30T13:38:10.171" v="15" actId="20577"/>
          <ac:spMkLst>
            <pc:docMk/>
            <pc:sldMk cId="1503170160" sldId="569"/>
            <ac:spMk id="6" creationId="{00000000-0000-0000-0000-000000000000}"/>
          </ac:spMkLst>
        </pc:spChg>
      </pc:sldChg>
      <pc:sldChg chg="modSp mod modNotesTx">
        <pc:chgData name="Gaines, Duncan E CIV USN CNIC WASHINGTON DC (USA)" userId="3fbe8a31-c4f5-4f2f-96f5-d3da890fe092" providerId="ADAL" clId="{16E875D9-CF42-4777-9746-5C7B3D67040B}" dt="2024-04-30T15:54:36.079" v="2284"/>
        <pc:sldMkLst>
          <pc:docMk/>
          <pc:sldMk cId="3593312113" sldId="638"/>
        </pc:sldMkLst>
        <pc:spChg chg="mod">
          <ac:chgData name="Gaines, Duncan E CIV USN CNIC WASHINGTON DC (USA)" userId="3fbe8a31-c4f5-4f2f-96f5-d3da890fe092" providerId="ADAL" clId="{16E875D9-CF42-4777-9746-5C7B3D67040B}" dt="2024-04-30T14:26:40.294" v="448" actId="20577"/>
          <ac:spMkLst>
            <pc:docMk/>
            <pc:sldMk cId="3593312113" sldId="638"/>
            <ac:spMk id="3" creationId="{00000000-0000-0000-0000-000000000000}"/>
          </ac:spMkLst>
        </pc:spChg>
        <pc:spChg chg="mod">
          <ac:chgData name="Gaines, Duncan E CIV USN CNIC WASHINGTON DC (USA)" userId="3fbe8a31-c4f5-4f2f-96f5-d3da890fe092" providerId="ADAL" clId="{16E875D9-CF42-4777-9746-5C7B3D67040B}" dt="2024-04-30T14:37:19.276" v="1007" actId="20577"/>
          <ac:spMkLst>
            <pc:docMk/>
            <pc:sldMk cId="3593312113" sldId="638"/>
            <ac:spMk id="6" creationId="{00000000-0000-0000-0000-000000000000}"/>
          </ac:spMkLst>
        </pc:spChg>
      </pc:sldChg>
      <pc:sldChg chg="modNotesTx">
        <pc:chgData name="Gaines, Duncan E CIV USN CNIC WASHINGTON DC (USA)" userId="3fbe8a31-c4f5-4f2f-96f5-d3da890fe092" providerId="ADAL" clId="{16E875D9-CF42-4777-9746-5C7B3D67040B}" dt="2024-04-30T15:54:44.726" v="2285"/>
        <pc:sldMkLst>
          <pc:docMk/>
          <pc:sldMk cId="2331043585" sldId="639"/>
        </pc:sldMkLst>
      </pc:sldChg>
      <pc:sldChg chg="modSp mod modNotesTx">
        <pc:chgData name="Gaines, Duncan E CIV USN CNIC WASHINGTON DC (USA)" userId="3fbe8a31-c4f5-4f2f-96f5-d3da890fe092" providerId="ADAL" clId="{16E875D9-CF42-4777-9746-5C7B3D67040B}" dt="2024-04-30T14:47:05.863" v="1708" actId="6549"/>
        <pc:sldMkLst>
          <pc:docMk/>
          <pc:sldMk cId="2210853070" sldId="650"/>
        </pc:sldMkLst>
        <pc:spChg chg="mod">
          <ac:chgData name="Gaines, Duncan E CIV USN CNIC WASHINGTON DC (USA)" userId="3fbe8a31-c4f5-4f2f-96f5-d3da890fe092" providerId="ADAL" clId="{16E875D9-CF42-4777-9746-5C7B3D67040B}" dt="2024-04-30T14:44:45.692" v="1576" actId="1076"/>
          <ac:spMkLst>
            <pc:docMk/>
            <pc:sldMk cId="2210853070" sldId="650"/>
            <ac:spMk id="13314" creationId="{00000000-0000-0000-0000-000000000000}"/>
          </ac:spMkLst>
        </pc:spChg>
      </pc:sldChg>
      <pc:sldChg chg="addSp delSp modSp mod modNotesTx">
        <pc:chgData name="Gaines, Duncan E CIV USN CNIC WASHINGTON DC (USA)" userId="3fbe8a31-c4f5-4f2f-96f5-d3da890fe092" providerId="ADAL" clId="{16E875D9-CF42-4777-9746-5C7B3D67040B}" dt="2024-04-30T17:41:18.474" v="2401" actId="14100"/>
        <pc:sldMkLst>
          <pc:docMk/>
          <pc:sldMk cId="1812443063" sldId="674"/>
        </pc:sldMkLst>
        <pc:graphicFrameChg chg="add del mod modGraphic">
          <ac:chgData name="Gaines, Duncan E CIV USN CNIC WASHINGTON DC (USA)" userId="3fbe8a31-c4f5-4f2f-96f5-d3da890fe092" providerId="ADAL" clId="{16E875D9-CF42-4777-9746-5C7B3D67040B}" dt="2024-04-30T17:28:23.428" v="2355" actId="478"/>
          <ac:graphicFrameMkLst>
            <pc:docMk/>
            <pc:sldMk cId="1812443063" sldId="674"/>
            <ac:graphicFrameMk id="3" creationId="{04B1287B-B76D-2825-583E-12A4797CC119}"/>
          </ac:graphicFrameMkLst>
        </pc:graphicFrameChg>
        <pc:graphicFrameChg chg="add del mod modGraphic">
          <ac:chgData name="Gaines, Duncan E CIV USN CNIC WASHINGTON DC (USA)" userId="3fbe8a31-c4f5-4f2f-96f5-d3da890fe092" providerId="ADAL" clId="{16E875D9-CF42-4777-9746-5C7B3D67040B}" dt="2024-04-30T17:32:14.943" v="2358" actId="478"/>
          <ac:graphicFrameMkLst>
            <pc:docMk/>
            <pc:sldMk cId="1812443063" sldId="674"/>
            <ac:graphicFrameMk id="4" creationId="{675CF3FC-0FED-377A-8F2C-FF61978B6F76}"/>
          </ac:graphicFrameMkLst>
        </pc:graphicFrameChg>
        <pc:graphicFrameChg chg="del">
          <ac:chgData name="Gaines, Duncan E CIV USN CNIC WASHINGTON DC (USA)" userId="3fbe8a31-c4f5-4f2f-96f5-d3da890fe092" providerId="ADAL" clId="{16E875D9-CF42-4777-9746-5C7B3D67040B}" dt="2024-04-30T17:27:30.823" v="2349" actId="478"/>
          <ac:graphicFrameMkLst>
            <pc:docMk/>
            <pc:sldMk cId="1812443063" sldId="674"/>
            <ac:graphicFrameMk id="5" creationId="{CDA96BF3-4491-2F90-18FB-417E51026F82}"/>
          </ac:graphicFrameMkLst>
        </pc:graphicFrameChg>
        <pc:graphicFrameChg chg="add del mod modGraphic">
          <ac:chgData name="Gaines, Duncan E CIV USN CNIC WASHINGTON DC (USA)" userId="3fbe8a31-c4f5-4f2f-96f5-d3da890fe092" providerId="ADAL" clId="{16E875D9-CF42-4777-9746-5C7B3D67040B}" dt="2024-04-30T17:34:52.434" v="2367" actId="478"/>
          <ac:graphicFrameMkLst>
            <pc:docMk/>
            <pc:sldMk cId="1812443063" sldId="674"/>
            <ac:graphicFrameMk id="6" creationId="{2557BED7-EEF1-EBC5-60B9-7471A109006F}"/>
          </ac:graphicFrameMkLst>
        </pc:graphicFrameChg>
        <pc:graphicFrameChg chg="add del mod modGraphic">
          <ac:chgData name="Gaines, Duncan E CIV USN CNIC WASHINGTON DC (USA)" userId="3fbe8a31-c4f5-4f2f-96f5-d3da890fe092" providerId="ADAL" clId="{16E875D9-CF42-4777-9746-5C7B3D67040B}" dt="2024-04-30T17:35:49.433" v="2374" actId="478"/>
          <ac:graphicFrameMkLst>
            <pc:docMk/>
            <pc:sldMk cId="1812443063" sldId="674"/>
            <ac:graphicFrameMk id="8" creationId="{1AD1FBFC-DDC8-869D-4B3F-114A3E5B330B}"/>
          </ac:graphicFrameMkLst>
        </pc:graphicFrameChg>
        <pc:graphicFrameChg chg="add del mod modGraphic">
          <ac:chgData name="Gaines, Duncan E CIV USN CNIC WASHINGTON DC (USA)" userId="3fbe8a31-c4f5-4f2f-96f5-d3da890fe092" providerId="ADAL" clId="{16E875D9-CF42-4777-9746-5C7B3D67040B}" dt="2024-04-30T17:40:14.124" v="2391" actId="478"/>
          <ac:graphicFrameMkLst>
            <pc:docMk/>
            <pc:sldMk cId="1812443063" sldId="674"/>
            <ac:graphicFrameMk id="9" creationId="{FD5E0D77-E1E5-434A-BA92-E70016ED33FD}"/>
          </ac:graphicFrameMkLst>
        </pc:graphicFrameChg>
        <pc:graphicFrameChg chg="add mod modGraphic">
          <ac:chgData name="Gaines, Duncan E CIV USN CNIC WASHINGTON DC (USA)" userId="3fbe8a31-c4f5-4f2f-96f5-d3da890fe092" providerId="ADAL" clId="{16E875D9-CF42-4777-9746-5C7B3D67040B}" dt="2024-04-30T17:41:18.474" v="2401" actId="14100"/>
          <ac:graphicFrameMkLst>
            <pc:docMk/>
            <pc:sldMk cId="1812443063" sldId="674"/>
            <ac:graphicFrameMk id="10" creationId="{52EB69C7-88D2-9B16-5BC3-87793E00D77D}"/>
          </ac:graphicFrameMkLst>
        </pc:graphicFrameChg>
      </pc:sldChg>
      <pc:sldChg chg="modSp mod modNotesTx">
        <pc:chgData name="Gaines, Duncan E CIV USN CNIC WASHINGTON DC (USA)" userId="3fbe8a31-c4f5-4f2f-96f5-d3da890fe092" providerId="ADAL" clId="{16E875D9-CF42-4777-9746-5C7B3D67040B}" dt="2024-04-30T15:52:22.717" v="2175" actId="20577"/>
        <pc:sldMkLst>
          <pc:docMk/>
          <pc:sldMk cId="2178095459" sldId="704"/>
        </pc:sldMkLst>
        <pc:spChg chg="mod">
          <ac:chgData name="Gaines, Duncan E CIV USN CNIC WASHINGTON DC (USA)" userId="3fbe8a31-c4f5-4f2f-96f5-d3da890fe092" providerId="ADAL" clId="{16E875D9-CF42-4777-9746-5C7B3D67040B}" dt="2024-04-30T14:19:18.350" v="199" actId="1076"/>
          <ac:spMkLst>
            <pc:docMk/>
            <pc:sldMk cId="2178095459" sldId="704"/>
            <ac:spMk id="3" creationId="{26A4215D-7057-ABBB-7054-D56B15709D06}"/>
          </ac:spMkLst>
        </pc:spChg>
        <pc:spChg chg="mod">
          <ac:chgData name="Gaines, Duncan E CIV USN CNIC WASHINGTON DC (USA)" userId="3fbe8a31-c4f5-4f2f-96f5-d3da890fe092" providerId="ADAL" clId="{16E875D9-CF42-4777-9746-5C7B3D67040B}" dt="2024-04-30T14:22:00.585" v="218" actId="6549"/>
          <ac:spMkLst>
            <pc:docMk/>
            <pc:sldMk cId="2178095459" sldId="704"/>
            <ac:spMk id="4" creationId="{00000000-0000-0000-0000-000000000000}"/>
          </ac:spMkLst>
        </pc:spChg>
        <pc:spChg chg="mod">
          <ac:chgData name="Gaines, Duncan E CIV USN CNIC WASHINGTON DC (USA)" userId="3fbe8a31-c4f5-4f2f-96f5-d3da890fe092" providerId="ADAL" clId="{16E875D9-CF42-4777-9746-5C7B3D67040B}" dt="2024-04-30T14:19:23.808" v="200" actId="1076"/>
          <ac:spMkLst>
            <pc:docMk/>
            <pc:sldMk cId="2178095459" sldId="704"/>
            <ac:spMk id="6" creationId="{3A4B02E6-3065-11CC-89EE-703ABFF3FBA7}"/>
          </ac:spMkLst>
        </pc:spChg>
        <pc:spChg chg="mod">
          <ac:chgData name="Gaines, Duncan E CIV USN CNIC WASHINGTON DC (USA)" userId="3fbe8a31-c4f5-4f2f-96f5-d3da890fe092" providerId="ADAL" clId="{16E875D9-CF42-4777-9746-5C7B3D67040B}" dt="2024-04-30T15:00:27.974" v="1878" actId="6549"/>
          <ac:spMkLst>
            <pc:docMk/>
            <pc:sldMk cId="2178095459" sldId="704"/>
            <ac:spMk id="14" creationId="{00000000-0000-0000-0000-000000000000}"/>
          </ac:spMkLst>
        </pc:spChg>
      </pc:sldChg>
      <pc:sldChg chg="modSp add mod ord modNotesTx">
        <pc:chgData name="Gaines, Duncan E CIV USN CNIC WASHINGTON DC (USA)" userId="3fbe8a31-c4f5-4f2f-96f5-d3da890fe092" providerId="ADAL" clId="{16E875D9-CF42-4777-9746-5C7B3D67040B}" dt="2024-04-30T15:53:27.286" v="2283" actId="6549"/>
        <pc:sldMkLst>
          <pc:docMk/>
          <pc:sldMk cId="2188851207" sldId="706"/>
        </pc:sldMkLst>
        <pc:spChg chg="mod">
          <ac:chgData name="Gaines, Duncan E CIV USN CNIC WASHINGTON DC (USA)" userId="3fbe8a31-c4f5-4f2f-96f5-d3da890fe092" providerId="ADAL" clId="{16E875D9-CF42-4777-9746-5C7B3D67040B}" dt="2024-04-30T14:27:59.544" v="484" actId="6549"/>
          <ac:spMkLst>
            <pc:docMk/>
            <pc:sldMk cId="2188851207" sldId="706"/>
            <ac:spMk id="3" creationId="{00000000-0000-0000-0000-000000000000}"/>
          </ac:spMkLst>
        </pc:spChg>
        <pc:spChg chg="mod">
          <ac:chgData name="Gaines, Duncan E CIV USN CNIC WASHINGTON DC (USA)" userId="3fbe8a31-c4f5-4f2f-96f5-d3da890fe092" providerId="ADAL" clId="{16E875D9-CF42-4777-9746-5C7B3D67040B}" dt="2024-04-30T14:28:48.684" v="491" actId="20577"/>
          <ac:spMkLst>
            <pc:docMk/>
            <pc:sldMk cId="2188851207" sldId="706"/>
            <ac:spMk id="7" creationId="{00000000-0000-0000-0000-000000000000}"/>
          </ac:spMkLst>
        </pc:spChg>
      </pc:sldChg>
    </pc:docChg>
  </pc:docChgLst>
  <pc:docChgLst>
    <pc:chgData name="Gaines, Duncan E CIV USN CNIC WASHINGTON DC (USA)" userId="3fbe8a31-c4f5-4f2f-96f5-d3da890fe092" providerId="ADAL" clId="{0C3E24B0-7160-4D70-BCA9-BABB02378D7D}"/>
    <pc:docChg chg="modSld">
      <pc:chgData name="Gaines, Duncan E CIV USN CNIC WASHINGTON DC (USA)" userId="3fbe8a31-c4f5-4f2f-96f5-d3da890fe092" providerId="ADAL" clId="{0C3E24B0-7160-4D70-BCA9-BABB02378D7D}" dt="2025-01-08T03:35:51.570" v="171" actId="6549"/>
      <pc:docMkLst>
        <pc:docMk/>
      </pc:docMkLst>
      <pc:sldChg chg="modNotesTx">
        <pc:chgData name="Gaines, Duncan E CIV USN CNIC WASHINGTON DC (USA)" userId="3fbe8a31-c4f5-4f2f-96f5-d3da890fe092" providerId="ADAL" clId="{0C3E24B0-7160-4D70-BCA9-BABB02378D7D}" dt="2025-01-08T02:14:02.506" v="115" actId="20577"/>
        <pc:sldMkLst>
          <pc:docMk/>
          <pc:sldMk cId="1503170160" sldId="569"/>
        </pc:sldMkLst>
      </pc:sldChg>
      <pc:sldChg chg="modNotesTx">
        <pc:chgData name="Gaines, Duncan E CIV USN CNIC WASHINGTON DC (USA)" userId="3fbe8a31-c4f5-4f2f-96f5-d3da890fe092" providerId="ADAL" clId="{0C3E24B0-7160-4D70-BCA9-BABB02378D7D}" dt="2025-01-07T22:55:42.147" v="68" actId="6549"/>
        <pc:sldMkLst>
          <pc:docMk/>
          <pc:sldMk cId="3593312113" sldId="638"/>
        </pc:sldMkLst>
      </pc:sldChg>
      <pc:sldChg chg="modSp mod modNotesTx">
        <pc:chgData name="Gaines, Duncan E CIV USN CNIC WASHINGTON DC (USA)" userId="3fbe8a31-c4f5-4f2f-96f5-d3da890fe092" providerId="ADAL" clId="{0C3E24B0-7160-4D70-BCA9-BABB02378D7D}" dt="2025-01-07T22:56:06.368" v="70" actId="6549"/>
        <pc:sldMkLst>
          <pc:docMk/>
          <pc:sldMk cId="2331043585" sldId="639"/>
        </pc:sldMkLst>
        <pc:spChg chg="mod">
          <ac:chgData name="Gaines, Duncan E CIV USN CNIC WASHINGTON DC (USA)" userId="3fbe8a31-c4f5-4f2f-96f5-d3da890fe092" providerId="ADAL" clId="{0C3E24B0-7160-4D70-BCA9-BABB02378D7D}" dt="2025-01-07T22:51:02.847" v="67" actId="20577"/>
          <ac:spMkLst>
            <pc:docMk/>
            <pc:sldMk cId="2331043585" sldId="639"/>
            <ac:spMk id="4" creationId="{D1820E8A-39D0-2AF7-C976-EB3446B55F5A}"/>
          </ac:spMkLst>
        </pc:spChg>
      </pc:sldChg>
      <pc:sldChg chg="modSp mod">
        <pc:chgData name="Gaines, Duncan E CIV USN CNIC WASHINGTON DC (USA)" userId="3fbe8a31-c4f5-4f2f-96f5-d3da890fe092" providerId="ADAL" clId="{0C3E24B0-7160-4D70-BCA9-BABB02378D7D}" dt="2025-01-08T02:16:10.942" v="123" actId="20577"/>
        <pc:sldMkLst>
          <pc:docMk/>
          <pc:sldMk cId="1264886603" sldId="641"/>
        </pc:sldMkLst>
        <pc:spChg chg="mod">
          <ac:chgData name="Gaines, Duncan E CIV USN CNIC WASHINGTON DC (USA)" userId="3fbe8a31-c4f5-4f2f-96f5-d3da890fe092" providerId="ADAL" clId="{0C3E24B0-7160-4D70-BCA9-BABB02378D7D}" dt="2025-01-08T02:16:10.942" v="123" actId="20577"/>
          <ac:spMkLst>
            <pc:docMk/>
            <pc:sldMk cId="1264886603" sldId="641"/>
            <ac:spMk id="4" creationId="{6694BD85-631C-428B-454C-9391070DD779}"/>
          </ac:spMkLst>
        </pc:spChg>
      </pc:sldChg>
      <pc:sldChg chg="modNotesTx">
        <pc:chgData name="Gaines, Duncan E CIV USN CNIC WASHINGTON DC (USA)" userId="3fbe8a31-c4f5-4f2f-96f5-d3da890fe092" providerId="ADAL" clId="{0C3E24B0-7160-4D70-BCA9-BABB02378D7D}" dt="2025-01-08T02:17:20.368" v="170" actId="20577"/>
        <pc:sldMkLst>
          <pc:docMk/>
          <pc:sldMk cId="1812443063" sldId="674"/>
        </pc:sldMkLst>
      </pc:sldChg>
      <pc:sldChg chg="modSp mod modNotesTx">
        <pc:chgData name="Gaines, Duncan E CIV USN CNIC WASHINGTON DC (USA)" userId="3fbe8a31-c4f5-4f2f-96f5-d3da890fe092" providerId="ADAL" clId="{0C3E24B0-7160-4D70-BCA9-BABB02378D7D}" dt="2025-01-08T02:15:15.243" v="121" actId="20577"/>
        <pc:sldMkLst>
          <pc:docMk/>
          <pc:sldMk cId="2178095459" sldId="704"/>
        </pc:sldMkLst>
        <pc:spChg chg="mod">
          <ac:chgData name="Gaines, Duncan E CIV USN CNIC WASHINGTON DC (USA)" userId="3fbe8a31-c4f5-4f2f-96f5-d3da890fe092" providerId="ADAL" clId="{0C3E24B0-7160-4D70-BCA9-BABB02378D7D}" dt="2025-01-08T02:15:15.243" v="121" actId="20577"/>
          <ac:spMkLst>
            <pc:docMk/>
            <pc:sldMk cId="2178095459" sldId="704"/>
            <ac:spMk id="6" creationId="{3A4B02E6-3065-11CC-89EE-703ABFF3FBA7}"/>
          </ac:spMkLst>
        </pc:spChg>
      </pc:sldChg>
      <pc:sldChg chg="modNotesTx">
        <pc:chgData name="Gaines, Duncan E CIV USN CNIC WASHINGTON DC (USA)" userId="3fbe8a31-c4f5-4f2f-96f5-d3da890fe092" providerId="ADAL" clId="{0C3E24B0-7160-4D70-BCA9-BABB02378D7D}" dt="2025-01-08T03:35:51.570" v="171" actId="6549"/>
        <pc:sldMkLst>
          <pc:docMk/>
          <pc:sldMk cId="2188851207" sldId="706"/>
        </pc:sldMkLst>
      </pc:sldChg>
      <pc:sldChg chg="modNotesTx">
        <pc:chgData name="Gaines, Duncan E CIV USN CNIC WASHINGTON DC (USA)" userId="3fbe8a31-c4f5-4f2f-96f5-d3da890fe092" providerId="ADAL" clId="{0C3E24B0-7160-4D70-BCA9-BABB02378D7D}" dt="2025-01-07T22:55:53.227" v="69" actId="6549"/>
        <pc:sldMkLst>
          <pc:docMk/>
          <pc:sldMk cId="2138426359" sldId="708"/>
        </pc:sldMkLst>
      </pc:sldChg>
    </pc:docChg>
  </pc:docChgLst>
  <pc:docChgLst>
    <pc:chgData name="Gaines, Duncan E CIV USN CNIC WASHINGTON DC (USA)" userId="3fbe8a31-c4f5-4f2f-96f5-d3da890fe092" providerId="ADAL" clId="{BF27F301-546C-4694-B640-54F248ADBED9}"/>
    <pc:docChg chg="custSel modSld">
      <pc:chgData name="Gaines, Duncan E CIV USN CNIC WASHINGTON DC (USA)" userId="3fbe8a31-c4f5-4f2f-96f5-d3da890fe092" providerId="ADAL" clId="{BF27F301-546C-4694-B640-54F248ADBED9}" dt="2024-05-29T15:33:41.913" v="294" actId="6549"/>
      <pc:docMkLst>
        <pc:docMk/>
      </pc:docMkLst>
      <pc:sldChg chg="modNotesTx">
        <pc:chgData name="Gaines, Duncan E CIV USN CNIC WASHINGTON DC (USA)" userId="3fbe8a31-c4f5-4f2f-96f5-d3da890fe092" providerId="ADAL" clId="{BF27F301-546C-4694-B640-54F248ADBED9}" dt="2024-05-29T15:33:41.913" v="294" actId="6549"/>
        <pc:sldMkLst>
          <pc:docMk/>
          <pc:sldMk cId="1503170160" sldId="569"/>
        </pc:sldMkLst>
      </pc:sldChg>
      <pc:sldChg chg="modSp mod">
        <pc:chgData name="Gaines, Duncan E CIV USN CNIC WASHINGTON DC (USA)" userId="3fbe8a31-c4f5-4f2f-96f5-d3da890fe092" providerId="ADAL" clId="{BF27F301-546C-4694-B640-54F248ADBED9}" dt="2024-05-29T15:25:57.038" v="151" actId="20577"/>
        <pc:sldMkLst>
          <pc:docMk/>
          <pc:sldMk cId="2178095459" sldId="704"/>
        </pc:sldMkLst>
        <pc:spChg chg="mod">
          <ac:chgData name="Gaines, Duncan E CIV USN CNIC WASHINGTON DC (USA)" userId="3fbe8a31-c4f5-4f2f-96f5-d3da890fe092" providerId="ADAL" clId="{BF27F301-546C-4694-B640-54F248ADBED9}" dt="2024-05-29T15:21:56.897" v="0" actId="255"/>
          <ac:spMkLst>
            <pc:docMk/>
            <pc:sldMk cId="2178095459" sldId="704"/>
            <ac:spMk id="3" creationId="{26A4215D-7057-ABBB-7054-D56B15709D06}"/>
          </ac:spMkLst>
        </pc:spChg>
        <pc:spChg chg="mod">
          <ac:chgData name="Gaines, Duncan E CIV USN CNIC WASHINGTON DC (USA)" userId="3fbe8a31-c4f5-4f2f-96f5-d3da890fe092" providerId="ADAL" clId="{BF27F301-546C-4694-B640-54F248ADBED9}" dt="2024-05-29T15:25:57.038" v="151" actId="20577"/>
          <ac:spMkLst>
            <pc:docMk/>
            <pc:sldMk cId="2178095459" sldId="704"/>
            <ac:spMk id="6" creationId="{3A4B02E6-3065-11CC-89EE-703ABFF3FBA7}"/>
          </ac:spMkLst>
        </pc:spChg>
      </pc:sldChg>
    </pc:docChg>
  </pc:docChgLst>
  <pc:docChgLst>
    <pc:chgData name="Gaines, Duncan E CIV USN CNIC WASHINGTON DC (USA)" userId="3fbe8a31-c4f5-4f2f-96f5-d3da890fe092" providerId="ADAL" clId="{4492F630-65C9-41A0-81F0-1CCEFEBED46A}"/>
    <pc:docChg chg="modSld">
      <pc:chgData name="Gaines, Duncan E CIV USN CNIC WASHINGTON DC (USA)" userId="3fbe8a31-c4f5-4f2f-96f5-d3da890fe092" providerId="ADAL" clId="{4492F630-65C9-41A0-81F0-1CCEFEBED46A}" dt="2024-07-18T13:29:15.677" v="50" actId="6549"/>
      <pc:docMkLst>
        <pc:docMk/>
      </pc:docMkLst>
      <pc:sldChg chg="modSp mod">
        <pc:chgData name="Gaines, Duncan E CIV USN CNIC WASHINGTON DC (USA)" userId="3fbe8a31-c4f5-4f2f-96f5-d3da890fe092" providerId="ADAL" clId="{4492F630-65C9-41A0-81F0-1CCEFEBED46A}" dt="2024-06-06T20:27:42.316" v="48" actId="20577"/>
        <pc:sldMkLst>
          <pc:docMk/>
          <pc:sldMk cId="2178095459" sldId="704"/>
        </pc:sldMkLst>
        <pc:spChg chg="mod">
          <ac:chgData name="Gaines, Duncan E CIV USN CNIC WASHINGTON DC (USA)" userId="3fbe8a31-c4f5-4f2f-96f5-d3da890fe092" providerId="ADAL" clId="{4492F630-65C9-41A0-81F0-1CCEFEBED46A}" dt="2024-06-06T20:27:08.273" v="43" actId="20577"/>
          <ac:spMkLst>
            <pc:docMk/>
            <pc:sldMk cId="2178095459" sldId="704"/>
            <ac:spMk id="4" creationId="{00000000-0000-0000-0000-000000000000}"/>
          </ac:spMkLst>
        </pc:spChg>
        <pc:spChg chg="mod">
          <ac:chgData name="Gaines, Duncan E CIV USN CNIC WASHINGTON DC (USA)" userId="3fbe8a31-c4f5-4f2f-96f5-d3da890fe092" providerId="ADAL" clId="{4492F630-65C9-41A0-81F0-1CCEFEBED46A}" dt="2024-06-06T20:27:42.316" v="48" actId="20577"/>
          <ac:spMkLst>
            <pc:docMk/>
            <pc:sldMk cId="2178095459" sldId="704"/>
            <ac:spMk id="6" creationId="{3A4B02E6-3065-11CC-89EE-703ABFF3FBA7}"/>
          </ac:spMkLst>
        </pc:spChg>
      </pc:sldChg>
      <pc:sldChg chg="modSp mod">
        <pc:chgData name="Gaines, Duncan E CIV USN CNIC WASHINGTON DC (USA)" userId="3fbe8a31-c4f5-4f2f-96f5-d3da890fe092" providerId="ADAL" clId="{4492F630-65C9-41A0-81F0-1CCEFEBED46A}" dt="2024-07-18T13:29:15.677" v="50" actId="6549"/>
        <pc:sldMkLst>
          <pc:docMk/>
          <pc:sldMk cId="347446631" sldId="707"/>
        </pc:sldMkLst>
        <pc:spChg chg="mod">
          <ac:chgData name="Gaines, Duncan E CIV USN CNIC WASHINGTON DC (USA)" userId="3fbe8a31-c4f5-4f2f-96f5-d3da890fe092" providerId="ADAL" clId="{4492F630-65C9-41A0-81F0-1CCEFEBED46A}" dt="2024-07-18T13:29:15.677" v="50" actId="6549"/>
          <ac:spMkLst>
            <pc:docMk/>
            <pc:sldMk cId="347446631" sldId="707"/>
            <ac:spMk id="4" creationId="{D1820E8A-39D0-2AF7-C976-EB3446B55F5A}"/>
          </ac:spMkLst>
        </pc:spChg>
      </pc:sldChg>
    </pc:docChg>
  </pc:docChgLst>
  <pc:docChgLst>
    <pc:chgData name="Gaines, Duncan E NAF USN CNIC WASHINGTON DC (USA)" userId="3fbe8a31-c4f5-4f2f-96f5-d3da890fe092" providerId="ADAL" clId="{3C54118C-5A67-402E-8B79-F507B5BE4D6E}"/>
    <pc:docChg chg="custSel modSld">
      <pc:chgData name="Gaines, Duncan E NAF USN CNIC WASHINGTON DC (USA)" userId="3fbe8a31-c4f5-4f2f-96f5-d3da890fe092" providerId="ADAL" clId="{3C54118C-5A67-402E-8B79-F507B5BE4D6E}" dt="2024-08-05T15:37:05.156" v="418" actId="113"/>
      <pc:docMkLst>
        <pc:docMk/>
      </pc:docMkLst>
      <pc:sldChg chg="modSp mod">
        <pc:chgData name="Gaines, Duncan E NAF USN CNIC WASHINGTON DC (USA)" userId="3fbe8a31-c4f5-4f2f-96f5-d3da890fe092" providerId="ADAL" clId="{3C54118C-5A67-402E-8B79-F507B5BE4D6E}" dt="2024-08-05T15:17:26.279" v="1" actId="6549"/>
        <pc:sldMkLst>
          <pc:docMk/>
          <pc:sldMk cId="1503170160" sldId="569"/>
        </pc:sldMkLst>
        <pc:spChg chg="mod">
          <ac:chgData name="Gaines, Duncan E NAF USN CNIC WASHINGTON DC (USA)" userId="3fbe8a31-c4f5-4f2f-96f5-d3da890fe092" providerId="ADAL" clId="{3C54118C-5A67-402E-8B79-F507B5BE4D6E}" dt="2024-08-05T15:17:26.279" v="1" actId="6549"/>
          <ac:spMkLst>
            <pc:docMk/>
            <pc:sldMk cId="1503170160" sldId="569"/>
            <ac:spMk id="6" creationId="{00000000-0000-0000-0000-000000000000}"/>
          </ac:spMkLst>
        </pc:spChg>
      </pc:sldChg>
      <pc:sldChg chg="addSp delSp modSp mod">
        <pc:chgData name="Gaines, Duncan E NAF USN CNIC WASHINGTON DC (USA)" userId="3fbe8a31-c4f5-4f2f-96f5-d3da890fe092" providerId="ADAL" clId="{3C54118C-5A67-402E-8B79-F507B5BE4D6E}" dt="2024-08-05T15:34:02.515" v="365"/>
        <pc:sldMkLst>
          <pc:docMk/>
          <pc:sldMk cId="3593312113" sldId="638"/>
        </pc:sldMkLst>
        <pc:graphicFrameChg chg="add del mod">
          <ac:chgData name="Gaines, Duncan E NAF USN CNIC WASHINGTON DC (USA)" userId="3fbe8a31-c4f5-4f2f-96f5-d3da890fe092" providerId="ADAL" clId="{3C54118C-5A67-402E-8B79-F507B5BE4D6E}" dt="2024-08-05T15:34:00.774" v="364" actId="478"/>
          <ac:graphicFrameMkLst>
            <pc:docMk/>
            <pc:sldMk cId="3593312113" sldId="638"/>
            <ac:graphicFrameMk id="5" creationId="{16B8D247-F391-E8D9-DD4C-45D52767910A}"/>
          </ac:graphicFrameMkLst>
        </pc:graphicFrameChg>
        <pc:graphicFrameChg chg="add mod">
          <ac:chgData name="Gaines, Duncan E NAF USN CNIC WASHINGTON DC (USA)" userId="3fbe8a31-c4f5-4f2f-96f5-d3da890fe092" providerId="ADAL" clId="{3C54118C-5A67-402E-8B79-F507B5BE4D6E}" dt="2024-08-05T15:34:02.515" v="365"/>
          <ac:graphicFrameMkLst>
            <pc:docMk/>
            <pc:sldMk cId="3593312113" sldId="638"/>
            <ac:graphicFrameMk id="10" creationId="{B3B90443-FAA2-38D8-1CA6-C249103C1C01}"/>
          </ac:graphicFrameMkLst>
        </pc:graphicFrameChg>
        <pc:graphicFrameChg chg="del">
          <ac:chgData name="Gaines, Duncan E NAF USN CNIC WASHINGTON DC (USA)" userId="3fbe8a31-c4f5-4f2f-96f5-d3da890fe092" providerId="ADAL" clId="{3C54118C-5A67-402E-8B79-F507B5BE4D6E}" dt="2024-08-05T15:21:43.891" v="15" actId="478"/>
          <ac:graphicFrameMkLst>
            <pc:docMk/>
            <pc:sldMk cId="3593312113" sldId="638"/>
            <ac:graphicFrameMk id="11" creationId="{00000000-0000-0000-0000-000000000000}"/>
          </ac:graphicFrameMkLst>
        </pc:graphicFrameChg>
      </pc:sldChg>
      <pc:sldChg chg="modSp mod">
        <pc:chgData name="Gaines, Duncan E NAF USN CNIC WASHINGTON DC (USA)" userId="3fbe8a31-c4f5-4f2f-96f5-d3da890fe092" providerId="ADAL" clId="{3C54118C-5A67-402E-8B79-F507B5BE4D6E}" dt="2024-08-05T15:17:45.181" v="9" actId="6549"/>
        <pc:sldMkLst>
          <pc:docMk/>
          <pc:sldMk cId="2178095459" sldId="704"/>
        </pc:sldMkLst>
        <pc:spChg chg="mod">
          <ac:chgData name="Gaines, Duncan E NAF USN CNIC WASHINGTON DC (USA)" userId="3fbe8a31-c4f5-4f2f-96f5-d3da890fe092" providerId="ADAL" clId="{3C54118C-5A67-402E-8B79-F507B5BE4D6E}" dt="2024-08-05T15:17:32.479" v="3" actId="6549"/>
          <ac:spMkLst>
            <pc:docMk/>
            <pc:sldMk cId="2178095459" sldId="704"/>
            <ac:spMk id="4" creationId="{00000000-0000-0000-0000-000000000000}"/>
          </ac:spMkLst>
        </pc:spChg>
        <pc:spChg chg="mod">
          <ac:chgData name="Gaines, Duncan E NAF USN CNIC WASHINGTON DC (USA)" userId="3fbe8a31-c4f5-4f2f-96f5-d3da890fe092" providerId="ADAL" clId="{3C54118C-5A67-402E-8B79-F507B5BE4D6E}" dt="2024-08-05T15:17:45.181" v="9" actId="6549"/>
          <ac:spMkLst>
            <pc:docMk/>
            <pc:sldMk cId="2178095459" sldId="704"/>
            <ac:spMk id="6" creationId="{3A4B02E6-3065-11CC-89EE-703ABFF3FBA7}"/>
          </ac:spMkLst>
        </pc:spChg>
      </pc:sldChg>
      <pc:sldChg chg="modSp modNotesTx">
        <pc:chgData name="Gaines, Duncan E NAF USN CNIC WASHINGTON DC (USA)" userId="3fbe8a31-c4f5-4f2f-96f5-d3da890fe092" providerId="ADAL" clId="{3C54118C-5A67-402E-8B79-F507B5BE4D6E}" dt="2024-08-05T15:37:05.156" v="418" actId="113"/>
        <pc:sldMkLst>
          <pc:docMk/>
          <pc:sldMk cId="2188851207" sldId="706"/>
        </pc:sldMkLst>
        <pc:graphicFrameChg chg="mod">
          <ac:chgData name="Gaines, Duncan E NAF USN CNIC WASHINGTON DC (USA)" userId="3fbe8a31-c4f5-4f2f-96f5-d3da890fe092" providerId="ADAL" clId="{3C54118C-5A67-402E-8B79-F507B5BE4D6E}" dt="2024-08-05T15:33:57.809" v="363"/>
          <ac:graphicFrameMkLst>
            <pc:docMk/>
            <pc:sldMk cId="2188851207" sldId="706"/>
            <ac:graphicFrameMk id="11" creationId="{00000000-0000-0000-0000-000000000000}"/>
          </ac:graphicFrameMkLst>
        </pc:graphicFrameChg>
      </pc:sldChg>
    </pc:docChg>
  </pc:docChgLst>
  <pc:docChgLst>
    <pc:chgData name="Gaines, Duncan E CIV USN CNIC WASHINGTON DC (USA)" userId="3fbe8a31-c4f5-4f2f-96f5-d3da890fe092" providerId="ADAL" clId="{2E55DAE7-E24F-48FC-B3BF-F981F0160627}"/>
    <pc:docChg chg="undo custSel addSld delSld modSld sldOrd">
      <pc:chgData name="Gaines, Duncan E CIV USN CNIC WASHINGTON DC (USA)" userId="3fbe8a31-c4f5-4f2f-96f5-d3da890fe092" providerId="ADAL" clId="{2E55DAE7-E24F-48FC-B3BF-F981F0160627}" dt="2024-10-03T12:30:11.514" v="1467" actId="20577"/>
      <pc:docMkLst>
        <pc:docMk/>
      </pc:docMkLst>
      <pc:sldChg chg="modSp mod">
        <pc:chgData name="Gaines, Duncan E CIV USN CNIC WASHINGTON DC (USA)" userId="3fbe8a31-c4f5-4f2f-96f5-d3da890fe092" providerId="ADAL" clId="{2E55DAE7-E24F-48FC-B3BF-F981F0160627}" dt="2024-10-03T12:10:22.098" v="1247" actId="1076"/>
        <pc:sldMkLst>
          <pc:docMk/>
          <pc:sldMk cId="1503170160" sldId="569"/>
        </pc:sldMkLst>
        <pc:spChg chg="mod">
          <ac:chgData name="Gaines, Duncan E CIV USN CNIC WASHINGTON DC (USA)" userId="3fbe8a31-c4f5-4f2f-96f5-d3da890fe092" providerId="ADAL" clId="{2E55DAE7-E24F-48FC-B3BF-F981F0160627}" dt="2024-10-03T12:10:22.098" v="1247" actId="1076"/>
          <ac:spMkLst>
            <pc:docMk/>
            <pc:sldMk cId="1503170160" sldId="569"/>
            <ac:spMk id="3" creationId="{F52D4B66-30CD-6D70-86EC-4F71CCE9AAA6}"/>
          </ac:spMkLst>
        </pc:spChg>
      </pc:sldChg>
      <pc:sldChg chg="modSp mod modNotesTx">
        <pc:chgData name="Gaines, Duncan E CIV USN CNIC WASHINGTON DC (USA)" userId="3fbe8a31-c4f5-4f2f-96f5-d3da890fe092" providerId="ADAL" clId="{2E55DAE7-E24F-48FC-B3BF-F981F0160627}" dt="2024-10-03T12:04:25.989" v="1161" actId="6549"/>
        <pc:sldMkLst>
          <pc:docMk/>
          <pc:sldMk cId="3593312113" sldId="638"/>
        </pc:sldMkLst>
        <pc:spChg chg="mod">
          <ac:chgData name="Gaines, Duncan E CIV USN CNIC WASHINGTON DC (USA)" userId="3fbe8a31-c4f5-4f2f-96f5-d3da890fe092" providerId="ADAL" clId="{2E55DAE7-E24F-48FC-B3BF-F981F0160627}" dt="2024-10-03T11:57:03.631" v="766" actId="20577"/>
          <ac:spMkLst>
            <pc:docMk/>
            <pc:sldMk cId="3593312113" sldId="638"/>
            <ac:spMk id="9" creationId="{00000000-0000-0000-0000-000000000000}"/>
          </ac:spMkLst>
        </pc:spChg>
      </pc:sldChg>
      <pc:sldChg chg="modSp mod modNotesTx">
        <pc:chgData name="Gaines, Duncan E CIV USN CNIC WASHINGTON DC (USA)" userId="3fbe8a31-c4f5-4f2f-96f5-d3da890fe092" providerId="ADAL" clId="{2E55DAE7-E24F-48FC-B3BF-F981F0160627}" dt="2024-10-03T12:28:53.038" v="1415" actId="20577"/>
        <pc:sldMkLst>
          <pc:docMk/>
          <pc:sldMk cId="2331043585" sldId="639"/>
        </pc:sldMkLst>
        <pc:spChg chg="mod">
          <ac:chgData name="Gaines, Duncan E CIV USN CNIC WASHINGTON DC (USA)" userId="3fbe8a31-c4f5-4f2f-96f5-d3da890fe092" providerId="ADAL" clId="{2E55DAE7-E24F-48FC-B3BF-F981F0160627}" dt="2024-10-03T12:27:39.389" v="1341" actId="6549"/>
          <ac:spMkLst>
            <pc:docMk/>
            <pc:sldMk cId="2331043585" sldId="639"/>
            <ac:spMk id="4" creationId="{D1820E8A-39D0-2AF7-C976-EB3446B55F5A}"/>
          </ac:spMkLst>
        </pc:spChg>
      </pc:sldChg>
      <pc:sldChg chg="addSp delSp modSp mod modNotesTx">
        <pc:chgData name="Gaines, Duncan E CIV USN CNIC WASHINGTON DC (USA)" userId="3fbe8a31-c4f5-4f2f-96f5-d3da890fe092" providerId="ADAL" clId="{2E55DAE7-E24F-48FC-B3BF-F981F0160627}" dt="2024-10-03T12:30:11.514" v="1467" actId="20577"/>
        <pc:sldMkLst>
          <pc:docMk/>
          <pc:sldMk cId="1812443063" sldId="674"/>
        </pc:sldMkLst>
        <pc:graphicFrameChg chg="del">
          <ac:chgData name="Gaines, Duncan E CIV USN CNIC WASHINGTON DC (USA)" userId="3fbe8a31-c4f5-4f2f-96f5-d3da890fe092" providerId="ADAL" clId="{2E55DAE7-E24F-48FC-B3BF-F981F0160627}" dt="2024-10-03T12:12:12.915" v="1248" actId="478"/>
          <ac:graphicFrameMkLst>
            <pc:docMk/>
            <pc:sldMk cId="1812443063" sldId="674"/>
            <ac:graphicFrameMk id="3" creationId="{F30414BA-1B4A-9ED4-9E5B-A94F458775F7}"/>
          </ac:graphicFrameMkLst>
        </pc:graphicFrameChg>
        <pc:graphicFrameChg chg="add mod">
          <ac:chgData name="Gaines, Duncan E CIV USN CNIC WASHINGTON DC (USA)" userId="3fbe8a31-c4f5-4f2f-96f5-d3da890fe092" providerId="ADAL" clId="{2E55DAE7-E24F-48FC-B3BF-F981F0160627}" dt="2024-10-03T12:12:15.692" v="1249"/>
          <ac:graphicFrameMkLst>
            <pc:docMk/>
            <pc:sldMk cId="1812443063" sldId="674"/>
            <ac:graphicFrameMk id="4" creationId="{D8E7DEE8-B99B-984C-3633-D624B3E3E229}"/>
          </ac:graphicFrameMkLst>
        </pc:graphicFrameChg>
        <pc:graphicFrameChg chg="add del mod modGraphic">
          <ac:chgData name="Gaines, Duncan E CIV USN CNIC WASHINGTON DC (USA)" userId="3fbe8a31-c4f5-4f2f-96f5-d3da890fe092" providerId="ADAL" clId="{2E55DAE7-E24F-48FC-B3BF-F981F0160627}" dt="2024-10-03T12:14:13.273" v="1253" actId="478"/>
          <ac:graphicFrameMkLst>
            <pc:docMk/>
            <pc:sldMk cId="1812443063" sldId="674"/>
            <ac:graphicFrameMk id="5" creationId="{4221FB5F-C17A-5CF5-4FFD-F9A82AF8841C}"/>
          </ac:graphicFrameMkLst>
        </pc:graphicFrameChg>
        <pc:graphicFrameChg chg="add del mod">
          <ac:chgData name="Gaines, Duncan E CIV USN CNIC WASHINGTON DC (USA)" userId="3fbe8a31-c4f5-4f2f-96f5-d3da890fe092" providerId="ADAL" clId="{2E55DAE7-E24F-48FC-B3BF-F981F0160627}" dt="2024-10-03T12:14:38.779" v="1255" actId="478"/>
          <ac:graphicFrameMkLst>
            <pc:docMk/>
            <pc:sldMk cId="1812443063" sldId="674"/>
            <ac:graphicFrameMk id="6" creationId="{1444FD00-EF9F-8CC6-37D5-0AFF6F61CD16}"/>
          </ac:graphicFrameMkLst>
        </pc:graphicFrameChg>
        <pc:graphicFrameChg chg="add del mod modGraphic">
          <ac:chgData name="Gaines, Duncan E CIV USN CNIC WASHINGTON DC (USA)" userId="3fbe8a31-c4f5-4f2f-96f5-d3da890fe092" providerId="ADAL" clId="{2E55DAE7-E24F-48FC-B3BF-F981F0160627}" dt="2024-10-03T12:19:47.719" v="1271" actId="478"/>
          <ac:graphicFrameMkLst>
            <pc:docMk/>
            <pc:sldMk cId="1812443063" sldId="674"/>
            <ac:graphicFrameMk id="8" creationId="{04D160E0-2A46-B3A4-CEA9-C9DBE6E4FA21}"/>
          </ac:graphicFrameMkLst>
        </pc:graphicFrameChg>
        <pc:graphicFrameChg chg="add del mod modGraphic">
          <ac:chgData name="Gaines, Duncan E CIV USN CNIC WASHINGTON DC (USA)" userId="3fbe8a31-c4f5-4f2f-96f5-d3da890fe092" providerId="ADAL" clId="{2E55DAE7-E24F-48FC-B3BF-F981F0160627}" dt="2024-10-03T12:20:45.625" v="1277" actId="478"/>
          <ac:graphicFrameMkLst>
            <pc:docMk/>
            <pc:sldMk cId="1812443063" sldId="674"/>
            <ac:graphicFrameMk id="9" creationId="{3C96E736-8EF0-98DE-9BD5-D20739AB9E77}"/>
          </ac:graphicFrameMkLst>
        </pc:graphicFrameChg>
        <pc:graphicFrameChg chg="add del mod modGraphic">
          <ac:chgData name="Gaines, Duncan E CIV USN CNIC WASHINGTON DC (USA)" userId="3fbe8a31-c4f5-4f2f-96f5-d3da890fe092" providerId="ADAL" clId="{2E55DAE7-E24F-48FC-B3BF-F981F0160627}" dt="2024-10-03T12:22:19.244" v="1282" actId="478"/>
          <ac:graphicFrameMkLst>
            <pc:docMk/>
            <pc:sldMk cId="1812443063" sldId="674"/>
            <ac:graphicFrameMk id="10" creationId="{A99B6115-4FDC-D014-A3D5-814F1D6F10F0}"/>
          </ac:graphicFrameMkLst>
        </pc:graphicFrameChg>
        <pc:graphicFrameChg chg="add mod modGraphic">
          <ac:chgData name="Gaines, Duncan E CIV USN CNIC WASHINGTON DC (USA)" userId="3fbe8a31-c4f5-4f2f-96f5-d3da890fe092" providerId="ADAL" clId="{2E55DAE7-E24F-48FC-B3BF-F981F0160627}" dt="2024-10-03T12:23:04.313" v="1287" actId="20577"/>
          <ac:graphicFrameMkLst>
            <pc:docMk/>
            <pc:sldMk cId="1812443063" sldId="674"/>
            <ac:graphicFrameMk id="11" creationId="{D3AF6D3B-AD00-89DD-B623-3D0215D14BE1}"/>
          </ac:graphicFrameMkLst>
        </pc:graphicFrameChg>
      </pc:sldChg>
      <pc:sldChg chg="modSp mod ord modNotesTx">
        <pc:chgData name="Gaines, Duncan E CIV USN CNIC WASHINGTON DC (USA)" userId="3fbe8a31-c4f5-4f2f-96f5-d3da890fe092" providerId="ADAL" clId="{2E55DAE7-E24F-48FC-B3BF-F981F0160627}" dt="2024-10-03T12:09:41.002" v="1246" actId="20577"/>
        <pc:sldMkLst>
          <pc:docMk/>
          <pc:sldMk cId="2188851207" sldId="706"/>
        </pc:sldMkLst>
        <pc:spChg chg="mod">
          <ac:chgData name="Gaines, Duncan E CIV USN CNIC WASHINGTON DC (USA)" userId="3fbe8a31-c4f5-4f2f-96f5-d3da890fe092" providerId="ADAL" clId="{2E55DAE7-E24F-48FC-B3BF-F981F0160627}" dt="2024-10-03T11:58:02.208" v="857" actId="6549"/>
          <ac:spMkLst>
            <pc:docMk/>
            <pc:sldMk cId="2188851207" sldId="706"/>
            <ac:spMk id="3" creationId="{00000000-0000-0000-0000-000000000000}"/>
          </ac:spMkLst>
        </pc:spChg>
        <pc:spChg chg="mod">
          <ac:chgData name="Gaines, Duncan E CIV USN CNIC WASHINGTON DC (USA)" userId="3fbe8a31-c4f5-4f2f-96f5-d3da890fe092" providerId="ADAL" clId="{2E55DAE7-E24F-48FC-B3BF-F981F0160627}" dt="2024-10-03T11:58:26.591" v="868" actId="6549"/>
          <ac:spMkLst>
            <pc:docMk/>
            <pc:sldMk cId="2188851207" sldId="706"/>
            <ac:spMk id="6" creationId="{00000000-0000-0000-0000-000000000000}"/>
          </ac:spMkLst>
        </pc:spChg>
        <pc:spChg chg="mod">
          <ac:chgData name="Gaines, Duncan E CIV USN CNIC WASHINGTON DC (USA)" userId="3fbe8a31-c4f5-4f2f-96f5-d3da890fe092" providerId="ADAL" clId="{2E55DAE7-E24F-48FC-B3BF-F981F0160627}" dt="2024-10-03T11:56:48.707" v="713" actId="6549"/>
          <ac:spMkLst>
            <pc:docMk/>
            <pc:sldMk cId="2188851207" sldId="706"/>
            <ac:spMk id="9" creationId="{00000000-0000-0000-0000-000000000000}"/>
          </ac:spMkLst>
        </pc:spChg>
        <pc:graphicFrameChg chg="mod">
          <ac:chgData name="Gaines, Duncan E CIV USN CNIC WASHINGTON DC (USA)" userId="3fbe8a31-c4f5-4f2f-96f5-d3da890fe092" providerId="ADAL" clId="{2E55DAE7-E24F-48FC-B3BF-F981F0160627}" dt="2024-10-03T11:58:57.826" v="869"/>
          <ac:graphicFrameMkLst>
            <pc:docMk/>
            <pc:sldMk cId="2188851207" sldId="706"/>
            <ac:graphicFrameMk id="11" creationId="{00000000-0000-0000-0000-000000000000}"/>
          </ac:graphicFrameMkLst>
        </pc:graphicFrameChg>
      </pc:sldChg>
      <pc:sldChg chg="del">
        <pc:chgData name="Gaines, Duncan E CIV USN CNIC WASHINGTON DC (USA)" userId="3fbe8a31-c4f5-4f2f-96f5-d3da890fe092" providerId="ADAL" clId="{2E55DAE7-E24F-48FC-B3BF-F981F0160627}" dt="2024-10-03T12:04:01.927" v="1088" actId="2696"/>
        <pc:sldMkLst>
          <pc:docMk/>
          <pc:sldMk cId="347446631" sldId="707"/>
        </pc:sldMkLst>
      </pc:sldChg>
      <pc:sldChg chg="modSp add mod modNotesTx">
        <pc:chgData name="Gaines, Duncan E CIV USN CNIC WASHINGTON DC (USA)" userId="3fbe8a31-c4f5-4f2f-96f5-d3da890fe092" providerId="ADAL" clId="{2E55DAE7-E24F-48FC-B3BF-F981F0160627}" dt="2024-10-03T12:08:22.155" v="1243" actId="20577"/>
        <pc:sldMkLst>
          <pc:docMk/>
          <pc:sldMk cId="2138426359" sldId="708"/>
        </pc:sldMkLst>
        <pc:spChg chg="mod">
          <ac:chgData name="Gaines, Duncan E CIV USN CNIC WASHINGTON DC (USA)" userId="3fbe8a31-c4f5-4f2f-96f5-d3da890fe092" providerId="ADAL" clId="{2E55DAE7-E24F-48FC-B3BF-F981F0160627}" dt="2024-10-03T11:57:12.639" v="820" actId="20577"/>
          <ac:spMkLst>
            <pc:docMk/>
            <pc:sldMk cId="2138426359" sldId="708"/>
            <ac:spMk id="9" creationId="{00000000-0000-0000-0000-000000000000}"/>
          </ac:spMkLst>
        </pc:spChg>
      </pc:sldChg>
    </pc:docChg>
  </pc:docChgLst>
  <pc:docChgLst>
    <pc:chgData name="Gaines, Duncan E CIV USN CNIC WASHINGTON DC (USA)" userId="3fbe8a31-c4f5-4f2f-96f5-d3da890fe092" providerId="ADAL" clId="{3C54118C-5A67-402E-8B79-F507B5BE4D6E}"/>
    <pc:docChg chg="custSel modSld">
      <pc:chgData name="Gaines, Duncan E CIV USN CNIC WASHINGTON DC (USA)" userId="3fbe8a31-c4f5-4f2f-96f5-d3da890fe092" providerId="ADAL" clId="{3C54118C-5A67-402E-8B79-F507B5BE4D6E}" dt="2024-07-30T12:11:48.203" v="599" actId="6549"/>
      <pc:docMkLst>
        <pc:docMk/>
      </pc:docMkLst>
      <pc:sldChg chg="modSp mod">
        <pc:chgData name="Gaines, Duncan E CIV USN CNIC WASHINGTON DC (USA)" userId="3fbe8a31-c4f5-4f2f-96f5-d3da890fe092" providerId="ADAL" clId="{3C54118C-5A67-402E-8B79-F507B5BE4D6E}" dt="2024-07-26T12:27:44.942" v="139" actId="6549"/>
        <pc:sldMkLst>
          <pc:docMk/>
          <pc:sldMk cId="3593312113" sldId="638"/>
        </pc:sldMkLst>
        <pc:spChg chg="mod">
          <ac:chgData name="Gaines, Duncan E CIV USN CNIC WASHINGTON DC (USA)" userId="3fbe8a31-c4f5-4f2f-96f5-d3da890fe092" providerId="ADAL" clId="{3C54118C-5A67-402E-8B79-F507B5BE4D6E}" dt="2024-07-26T12:27:44.942" v="139" actId="6549"/>
          <ac:spMkLst>
            <pc:docMk/>
            <pc:sldMk cId="3593312113" sldId="638"/>
            <ac:spMk id="3" creationId="{00000000-0000-0000-0000-000000000000}"/>
          </ac:spMkLst>
        </pc:spChg>
      </pc:sldChg>
      <pc:sldChg chg="modNotesTx">
        <pc:chgData name="Gaines, Duncan E CIV USN CNIC WASHINGTON DC (USA)" userId="3fbe8a31-c4f5-4f2f-96f5-d3da890fe092" providerId="ADAL" clId="{3C54118C-5A67-402E-8B79-F507B5BE4D6E}" dt="2024-07-30T12:11:48.203" v="599" actId="6549"/>
        <pc:sldMkLst>
          <pc:docMk/>
          <pc:sldMk cId="2178095459" sldId="704"/>
        </pc:sldMkLst>
      </pc:sldChg>
      <pc:sldChg chg="modSp modNotesTx">
        <pc:chgData name="Gaines, Duncan E CIV USN CNIC WASHINGTON DC (USA)" userId="3fbe8a31-c4f5-4f2f-96f5-d3da890fe092" providerId="ADAL" clId="{3C54118C-5A67-402E-8B79-F507B5BE4D6E}" dt="2024-07-30T12:08:04.303" v="360" actId="6549"/>
        <pc:sldMkLst>
          <pc:docMk/>
          <pc:sldMk cId="2188851207" sldId="706"/>
        </pc:sldMkLst>
        <pc:graphicFrameChg chg="mod">
          <ac:chgData name="Gaines, Duncan E CIV USN CNIC WASHINGTON DC (USA)" userId="3fbe8a31-c4f5-4f2f-96f5-d3da890fe092" providerId="ADAL" clId="{3C54118C-5A67-402E-8B79-F507B5BE4D6E}" dt="2024-07-26T12:23:56.492" v="0"/>
          <ac:graphicFrameMkLst>
            <pc:docMk/>
            <pc:sldMk cId="2188851207" sldId="706"/>
            <ac:graphicFrameMk id="11"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2" y="0"/>
            <a:ext cx="3170583" cy="480388"/>
          </a:xfrm>
          <a:prstGeom prst="rect">
            <a:avLst/>
          </a:prstGeom>
        </p:spPr>
        <p:txBody>
          <a:bodyPr vert="horz" lIns="94823" tIns="47411" rIns="94823" bIns="47411" rtlCol="0"/>
          <a:lstStyle>
            <a:lvl1pPr algn="l">
              <a:defRPr sz="1200"/>
            </a:lvl1pPr>
          </a:lstStyle>
          <a:p>
            <a:endParaRPr lang="en-US" dirty="0"/>
          </a:p>
        </p:txBody>
      </p:sp>
      <p:sp>
        <p:nvSpPr>
          <p:cNvPr id="3" name="Date Placeholder 2"/>
          <p:cNvSpPr>
            <a:spLocks noGrp="1"/>
          </p:cNvSpPr>
          <p:nvPr>
            <p:ph type="dt" sz="quarter" idx="1"/>
          </p:nvPr>
        </p:nvSpPr>
        <p:spPr>
          <a:xfrm>
            <a:off x="4142973" y="0"/>
            <a:ext cx="3170583" cy="480388"/>
          </a:xfrm>
          <a:prstGeom prst="rect">
            <a:avLst/>
          </a:prstGeom>
        </p:spPr>
        <p:txBody>
          <a:bodyPr vert="horz" lIns="94823" tIns="47411" rIns="94823" bIns="47411" rtlCol="0"/>
          <a:lstStyle>
            <a:lvl1pPr algn="r">
              <a:defRPr sz="1200"/>
            </a:lvl1pPr>
          </a:lstStyle>
          <a:p>
            <a:fld id="{A9571F05-2A13-46BB-8CD5-972A8C8E1542}" type="datetimeFigureOut">
              <a:rPr lang="en-US" smtClean="0"/>
              <a:t>1/7/2025</a:t>
            </a:fld>
            <a:endParaRPr lang="en-US" dirty="0"/>
          </a:p>
        </p:txBody>
      </p:sp>
      <p:sp>
        <p:nvSpPr>
          <p:cNvPr id="5" name="Slide Number Placeholder 4"/>
          <p:cNvSpPr>
            <a:spLocks noGrp="1"/>
          </p:cNvSpPr>
          <p:nvPr>
            <p:ph type="sldNum" sz="quarter" idx="3"/>
          </p:nvPr>
        </p:nvSpPr>
        <p:spPr>
          <a:xfrm>
            <a:off x="4142973" y="9119173"/>
            <a:ext cx="3170583" cy="480388"/>
          </a:xfrm>
          <a:prstGeom prst="rect">
            <a:avLst/>
          </a:prstGeom>
        </p:spPr>
        <p:txBody>
          <a:bodyPr vert="horz" lIns="94823" tIns="47411" rIns="94823" bIns="47411" rtlCol="0" anchor="b"/>
          <a:lstStyle>
            <a:lvl1pPr algn="r">
              <a:defRPr sz="1200"/>
            </a:lvl1pPr>
          </a:lstStyle>
          <a:p>
            <a:fld id="{AF6018E9-C543-4660-AE97-2C818DF05187}" type="slidenum">
              <a:rPr lang="en-US" smtClean="0"/>
              <a:t>‹#›</a:t>
            </a:fld>
            <a:endParaRPr lang="en-US" dirty="0"/>
          </a:p>
        </p:txBody>
      </p:sp>
      <p:sp>
        <p:nvSpPr>
          <p:cNvPr id="6" name="Footer Placeholder 5"/>
          <p:cNvSpPr>
            <a:spLocks noGrp="1"/>
          </p:cNvSpPr>
          <p:nvPr>
            <p:ph type="ftr" sz="quarter" idx="2"/>
          </p:nvPr>
        </p:nvSpPr>
        <p:spPr>
          <a:xfrm>
            <a:off x="9" y="9120314"/>
            <a:ext cx="3170583" cy="480886"/>
          </a:xfrm>
          <a:prstGeom prst="rect">
            <a:avLst/>
          </a:prstGeom>
        </p:spPr>
        <p:txBody>
          <a:bodyPr vert="horz" lIns="94851" tIns="47425" rIns="94851" bIns="47425" rtlCol="0" anchor="b"/>
          <a:lstStyle>
            <a:lvl1pPr algn="l">
              <a:defRPr sz="1200"/>
            </a:lvl1pPr>
          </a:lstStyle>
          <a:p>
            <a:endParaRPr lang="en-US" sz="1000" dirty="0"/>
          </a:p>
        </p:txBody>
      </p:sp>
    </p:spTree>
    <p:extLst>
      <p:ext uri="{BB962C8B-B14F-4D97-AF65-F5344CB8AC3E}">
        <p14:creationId xmlns:p14="http://schemas.microsoft.com/office/powerpoint/2010/main" val="1711420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6" y="5"/>
            <a:ext cx="3170583" cy="478748"/>
          </a:xfrm>
          <a:prstGeom prst="rect">
            <a:avLst/>
          </a:prstGeom>
        </p:spPr>
        <p:txBody>
          <a:bodyPr vert="horz" lIns="96549" tIns="48275" rIns="96549" bIns="48275" rtlCol="0"/>
          <a:lstStyle>
            <a:lvl1pPr algn="l">
              <a:defRPr sz="1300"/>
            </a:lvl1pPr>
          </a:lstStyle>
          <a:p>
            <a:pPr>
              <a:defRPr/>
            </a:pPr>
            <a:endParaRPr lang="en-US" dirty="0"/>
          </a:p>
        </p:txBody>
      </p:sp>
      <p:sp>
        <p:nvSpPr>
          <p:cNvPr id="3" name="Date Placeholder 2"/>
          <p:cNvSpPr>
            <a:spLocks noGrp="1"/>
          </p:cNvSpPr>
          <p:nvPr>
            <p:ph type="dt" idx="1"/>
          </p:nvPr>
        </p:nvSpPr>
        <p:spPr>
          <a:xfrm>
            <a:off x="4142977" y="5"/>
            <a:ext cx="3170583" cy="478748"/>
          </a:xfrm>
          <a:prstGeom prst="rect">
            <a:avLst/>
          </a:prstGeom>
        </p:spPr>
        <p:txBody>
          <a:bodyPr vert="horz" lIns="96549" tIns="48275" rIns="96549" bIns="48275" rtlCol="0"/>
          <a:lstStyle>
            <a:lvl1pPr algn="r">
              <a:defRPr sz="1300"/>
            </a:lvl1pPr>
          </a:lstStyle>
          <a:p>
            <a:pPr>
              <a:defRPr/>
            </a:pPr>
            <a:fld id="{C83E58C8-17FB-4136-8E95-92B927F720AB}" type="datetimeFigureOut">
              <a:rPr lang="en-US"/>
              <a:pPr>
                <a:defRPr/>
              </a:pPr>
              <a:t>1/7/2025</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549" tIns="48275" rIns="96549" bIns="48275" rtlCol="0" anchor="ctr"/>
          <a:lstStyle/>
          <a:p>
            <a:pPr lvl="0"/>
            <a:endParaRPr lang="en-US" noProof="0" dirty="0"/>
          </a:p>
        </p:txBody>
      </p:sp>
      <p:sp>
        <p:nvSpPr>
          <p:cNvPr id="5" name="Notes Placeholder 4"/>
          <p:cNvSpPr>
            <a:spLocks noGrp="1"/>
          </p:cNvSpPr>
          <p:nvPr>
            <p:ph type="body" sz="quarter" idx="3"/>
          </p:nvPr>
        </p:nvSpPr>
        <p:spPr>
          <a:xfrm>
            <a:off x="732189" y="4561239"/>
            <a:ext cx="5850835" cy="4318573"/>
          </a:xfrm>
          <a:prstGeom prst="rect">
            <a:avLst/>
          </a:prstGeom>
        </p:spPr>
        <p:txBody>
          <a:bodyPr vert="horz" lIns="96549" tIns="48275" rIns="96549" bIns="4827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6" y="9120818"/>
            <a:ext cx="3170583" cy="478748"/>
          </a:xfrm>
          <a:prstGeom prst="rect">
            <a:avLst/>
          </a:prstGeom>
        </p:spPr>
        <p:txBody>
          <a:bodyPr vert="horz" lIns="96549" tIns="48275" rIns="96549" bIns="48275" rtlCol="0" anchor="b"/>
          <a:lstStyle>
            <a:lvl1pPr algn="l">
              <a:defRPr sz="1300"/>
            </a:lvl1pPr>
          </a:lstStyle>
          <a:p>
            <a:pPr>
              <a:defRPr/>
            </a:pPr>
            <a:endParaRPr lang="en-US" dirty="0"/>
          </a:p>
        </p:txBody>
      </p:sp>
      <p:sp>
        <p:nvSpPr>
          <p:cNvPr id="7" name="Slide Number Placeholder 6"/>
          <p:cNvSpPr>
            <a:spLocks noGrp="1"/>
          </p:cNvSpPr>
          <p:nvPr>
            <p:ph type="sldNum" sz="quarter" idx="5"/>
          </p:nvPr>
        </p:nvSpPr>
        <p:spPr>
          <a:xfrm>
            <a:off x="4142977" y="9120818"/>
            <a:ext cx="3170583" cy="478748"/>
          </a:xfrm>
          <a:prstGeom prst="rect">
            <a:avLst/>
          </a:prstGeom>
        </p:spPr>
        <p:txBody>
          <a:bodyPr vert="horz" lIns="96549" tIns="48275" rIns="96549" bIns="48275" rtlCol="0" anchor="b"/>
          <a:lstStyle>
            <a:lvl1pPr algn="r">
              <a:defRPr sz="1300"/>
            </a:lvl1pPr>
          </a:lstStyle>
          <a:p>
            <a:pPr>
              <a:defRPr/>
            </a:pPr>
            <a:fld id="{9E36E5BE-9CFF-48B6-B892-AD1D8C1506E8}" type="slidenum">
              <a:rPr lang="en-US"/>
              <a:pPr>
                <a:defRPr/>
              </a:pPr>
              <a:t>‹#›</a:t>
            </a:fld>
            <a:endParaRPr lang="en-US" dirty="0"/>
          </a:p>
        </p:txBody>
      </p:sp>
    </p:spTree>
    <p:extLst>
      <p:ext uri="{BB962C8B-B14F-4D97-AF65-F5344CB8AC3E}">
        <p14:creationId xmlns:p14="http://schemas.microsoft.com/office/powerpoint/2010/main" val="23939428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Template for presentation to the CNIC CIB. Use for the Region CIB is encouraged.  Applicable to all slides replace “template” with the actual region name slide template.  </a:t>
            </a:r>
          </a:p>
        </p:txBody>
      </p:sp>
      <p:sp>
        <p:nvSpPr>
          <p:cNvPr id="4" name="Slide Number Placeholder 3"/>
          <p:cNvSpPr>
            <a:spLocks noGrp="1"/>
          </p:cNvSpPr>
          <p:nvPr>
            <p:ph type="sldNum" sz="quarter" idx="10"/>
          </p:nvPr>
        </p:nvSpPr>
        <p:spPr/>
        <p:txBody>
          <a:bodyPr/>
          <a:lstStyle/>
          <a:p>
            <a:pPr>
              <a:defRPr/>
            </a:pPr>
            <a:fld id="{9E36E5BE-9CFF-48B6-B892-AD1D8C1506E8}" type="slidenum">
              <a:rPr lang="en-US" smtClean="0"/>
              <a:pPr>
                <a:defRPr/>
              </a:pPr>
              <a:t>1</a:t>
            </a:fld>
            <a:endParaRPr lang="en-US" dirty="0"/>
          </a:p>
        </p:txBody>
      </p:sp>
    </p:spTree>
    <p:extLst>
      <p:ext uri="{BB962C8B-B14F-4D97-AF65-F5344CB8AC3E}">
        <p14:creationId xmlns:p14="http://schemas.microsoft.com/office/powerpoint/2010/main" val="1186754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Summary slide to reflect the Program Year plan.  Slide prepared by Region N94 with support of CNIC N944.  Scene setter briefed by Region N9. The actual brief for each project is determined by the Region..</a:t>
            </a:r>
          </a:p>
          <a:p>
            <a:r>
              <a:rPr lang="en-US" dirty="0"/>
              <a:t>When applicable, Minor Construction Projects greater than </a:t>
            </a:r>
            <a:r>
              <a:rPr lang="en-US"/>
              <a:t>$200K but less than </a:t>
            </a:r>
            <a:r>
              <a:rPr lang="en-US" dirty="0"/>
              <a:t>$1M require CNIC CIB / N9 approval.  Region must include a quad chart for all projects as well as the completed nomination form.</a:t>
            </a:r>
          </a:p>
        </p:txBody>
      </p:sp>
      <p:sp>
        <p:nvSpPr>
          <p:cNvPr id="4" name="Slide Number Placeholder 3"/>
          <p:cNvSpPr>
            <a:spLocks noGrp="1"/>
          </p:cNvSpPr>
          <p:nvPr>
            <p:ph type="sldNum" sz="quarter" idx="10"/>
          </p:nvPr>
        </p:nvSpPr>
        <p:spPr/>
        <p:txBody>
          <a:bodyPr/>
          <a:lstStyle/>
          <a:p>
            <a:pPr defTabSz="915476">
              <a:defRPr/>
            </a:pPr>
            <a:fld id="{54B634CB-875E-4C0A-BA75-206D4E1C7125}" type="slidenum">
              <a:rPr lang="en-US">
                <a:solidFill>
                  <a:prstClr val="black"/>
                </a:solidFill>
              </a:rPr>
              <a:pPr defTabSz="915476">
                <a:defRPr/>
              </a:pPr>
              <a:t>2</a:t>
            </a:fld>
            <a:endParaRPr lang="en-US" dirty="0">
              <a:solidFill>
                <a:prstClr val="black"/>
              </a:solidFill>
            </a:endParaRPr>
          </a:p>
        </p:txBody>
      </p:sp>
    </p:spTree>
    <p:extLst>
      <p:ext uri="{BB962C8B-B14F-4D97-AF65-F5344CB8AC3E}">
        <p14:creationId xmlns:p14="http://schemas.microsoft.com/office/powerpoint/2010/main" val="4072841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specific project details.  </a:t>
            </a:r>
            <a:r>
              <a:rPr lang="en-US" b="1" dirty="0">
                <a:solidFill>
                  <a:srgbClr val="FF0000"/>
                </a:solidFill>
                <a:highlight>
                  <a:srgbClr val="FFFF00"/>
                </a:highlight>
              </a:rPr>
              <a:t>The slide must include the financials quad as stated and in the specific format</a:t>
            </a:r>
            <a:r>
              <a:rPr lang="en-US" dirty="0"/>
              <a:t>.  Provide the prior full year FY24 as of 30 Sep for the existing. The next 5-year are </a:t>
            </a:r>
            <a:r>
              <a:rPr lang="en-US" u="sng" dirty="0"/>
              <a:t>realistic</a:t>
            </a:r>
            <a:r>
              <a:rPr lang="en-US" dirty="0"/>
              <a:t> projections once the project has been completed.  Completion is 12-18 months up to 2 years from the program year based on the project scope. Example: the FY27 Program Year projects are presented to the CNIC CIB in June of 2025.  MWR/NEX BOD approval Jan/Feb 2026.  Design &amp; construction 2 years FY26 and FY28.  Year 1-5 projections FY29-FY33 or after the first </a:t>
            </a:r>
            <a:r>
              <a:rPr lang="en-US" b="1" u="sng" dirty="0"/>
              <a:t>full fiscal year </a:t>
            </a:r>
            <a:r>
              <a:rPr lang="en-US" dirty="0"/>
              <a:t>of operation. The depreciation expense is the projected project cost flat line expense across 15 years for repair projects and 30 years for New Construction / Expansion plus any existing depreciation. The slide must address Region CIB priority and Condition readiness factors.  </a:t>
            </a:r>
          </a:p>
        </p:txBody>
      </p:sp>
      <p:sp>
        <p:nvSpPr>
          <p:cNvPr id="4" name="Slide Number Placeholder 3"/>
          <p:cNvSpPr>
            <a:spLocks noGrp="1"/>
          </p:cNvSpPr>
          <p:nvPr>
            <p:ph type="sldNum" sz="quarter" idx="10"/>
          </p:nvPr>
        </p:nvSpPr>
        <p:spPr/>
        <p:txBody>
          <a:bodyPr/>
          <a:lstStyle/>
          <a:p>
            <a:pPr defTabSz="948507">
              <a:defRPr/>
            </a:pPr>
            <a:fld id="{54B634CB-875E-4C0A-BA75-206D4E1C7125}" type="slidenum">
              <a:rPr lang="en-US">
                <a:solidFill>
                  <a:prstClr val="black"/>
                </a:solidFill>
              </a:rPr>
              <a:pPr defTabSz="948507">
                <a:defRPr/>
              </a:pPr>
              <a:t>3</a:t>
            </a:fld>
            <a:endParaRPr lang="en-US" dirty="0">
              <a:solidFill>
                <a:prstClr val="black"/>
              </a:solidFill>
            </a:endParaRPr>
          </a:p>
        </p:txBody>
      </p:sp>
    </p:spTree>
    <p:extLst>
      <p:ext uri="{BB962C8B-B14F-4D97-AF65-F5344CB8AC3E}">
        <p14:creationId xmlns:p14="http://schemas.microsoft.com/office/powerpoint/2010/main" val="1407505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Provide specific project details.  </a:t>
            </a:r>
            <a:r>
              <a:rPr lang="en-US" b="1" dirty="0">
                <a:solidFill>
                  <a:srgbClr val="FF0000"/>
                </a:solidFill>
                <a:highlight>
                  <a:srgbClr val="FFFF00"/>
                </a:highlight>
              </a:rPr>
              <a:t>The slide must include the financials quad as stated and in the specific format</a:t>
            </a:r>
            <a:r>
              <a:rPr lang="en-US" dirty="0"/>
              <a:t>.  Provide the prior full year FY24 as of 30 Sep for the existing. The next 5-year are </a:t>
            </a:r>
            <a:r>
              <a:rPr lang="en-US" u="sng" dirty="0"/>
              <a:t>realistic</a:t>
            </a:r>
            <a:r>
              <a:rPr lang="en-US" dirty="0"/>
              <a:t> projections once the project has been completed.  Completion is 12-18 months up to 2 years from the program year based on the project scope. Example: the FY27 Program Year projects are presented to the CNIC CIB in June of 2025.  MWR/NEX BOD approval Jan/Feb 2026.  Design &amp; construction 2 years FY26 and FY28.  Year 1-5 projections FY29-FY33 or after the first </a:t>
            </a:r>
            <a:r>
              <a:rPr lang="en-US" b="1" u="sng" dirty="0"/>
              <a:t>full fiscal year </a:t>
            </a:r>
            <a:r>
              <a:rPr lang="en-US" dirty="0"/>
              <a:t>of operation. The depreciation expense is the projected project cost flat line expense across 15 years for repair projects and 30 years for New Construction / Expansion plus any existing depreciation. The slide must address Region CIB priority and Condition readiness factors.  </a:t>
            </a:r>
          </a:p>
        </p:txBody>
      </p:sp>
      <p:sp>
        <p:nvSpPr>
          <p:cNvPr id="4" name="Slide Number Placeholder 3"/>
          <p:cNvSpPr>
            <a:spLocks noGrp="1"/>
          </p:cNvSpPr>
          <p:nvPr>
            <p:ph type="sldNum" sz="quarter" idx="10"/>
          </p:nvPr>
        </p:nvSpPr>
        <p:spPr/>
        <p:txBody>
          <a:bodyPr/>
          <a:lstStyle/>
          <a:p>
            <a:pPr defTabSz="948507">
              <a:defRPr/>
            </a:pPr>
            <a:fld id="{54B634CB-875E-4C0A-BA75-206D4E1C7125}" type="slidenum">
              <a:rPr lang="en-US">
                <a:solidFill>
                  <a:prstClr val="black"/>
                </a:solidFill>
              </a:rPr>
              <a:pPr defTabSz="948507">
                <a:defRPr/>
              </a:pPr>
              <a:t>4</a:t>
            </a:fld>
            <a:endParaRPr lang="en-US" dirty="0">
              <a:solidFill>
                <a:prstClr val="black"/>
              </a:solidFill>
            </a:endParaRPr>
          </a:p>
        </p:txBody>
      </p:sp>
    </p:spTree>
    <p:extLst>
      <p:ext uri="{BB962C8B-B14F-4D97-AF65-F5344CB8AC3E}">
        <p14:creationId xmlns:p14="http://schemas.microsoft.com/office/powerpoint/2010/main" val="2332412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Applies to new construction or expansion projects  with “minor construction” component between $200K - $1M. Minor construction are projects that expands a facility, create new footprint or have a construction component between $200K - $1M</a:t>
            </a:r>
            <a:r>
              <a:rPr lang="en-US"/>
              <a:t>. Provide </a:t>
            </a:r>
            <a:r>
              <a:rPr lang="en-US" dirty="0"/>
              <a:t>specific project details.  </a:t>
            </a:r>
            <a:r>
              <a:rPr lang="en-US" b="1" dirty="0">
                <a:solidFill>
                  <a:srgbClr val="FF0000"/>
                </a:solidFill>
                <a:highlight>
                  <a:srgbClr val="FFFF00"/>
                </a:highlight>
              </a:rPr>
              <a:t>The slide must include the financials quad as stated and in the specific format</a:t>
            </a:r>
            <a:r>
              <a:rPr lang="en-US" dirty="0"/>
              <a:t>.  Provide the prior full year FY24 as of 30 Sep for latest and FY23 for latest full FY-1. </a:t>
            </a:r>
          </a:p>
        </p:txBody>
      </p:sp>
      <p:sp>
        <p:nvSpPr>
          <p:cNvPr id="4" name="Slide Number Placeholder 3"/>
          <p:cNvSpPr>
            <a:spLocks noGrp="1"/>
          </p:cNvSpPr>
          <p:nvPr>
            <p:ph type="sldNum" sz="quarter" idx="10"/>
          </p:nvPr>
        </p:nvSpPr>
        <p:spPr/>
        <p:txBody>
          <a:bodyPr/>
          <a:lstStyle/>
          <a:p>
            <a:pPr defTabSz="948507">
              <a:defRPr/>
            </a:pPr>
            <a:fld id="{54B634CB-875E-4C0A-BA75-206D4E1C7125}" type="slidenum">
              <a:rPr lang="en-US">
                <a:solidFill>
                  <a:prstClr val="black"/>
                </a:solidFill>
              </a:rPr>
              <a:pPr defTabSz="948507">
                <a:defRPr/>
              </a:pPr>
              <a:t>5</a:t>
            </a:fld>
            <a:endParaRPr lang="en-US" dirty="0">
              <a:solidFill>
                <a:prstClr val="black"/>
              </a:solidFill>
            </a:endParaRPr>
          </a:p>
        </p:txBody>
      </p:sp>
    </p:spTree>
    <p:extLst>
      <p:ext uri="{BB962C8B-B14F-4D97-AF65-F5344CB8AC3E}">
        <p14:creationId xmlns:p14="http://schemas.microsoft.com/office/powerpoint/2010/main" val="2690346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additional project information. Address APF companion requirements. Discuss executability, local installation PWD induction / engagement to support the project execution.  Permitting,  site, or environmental concerns.  Address any required demolition.  Address N6 support for telecommunication infrastructure to the facility.  Included any other project justification or challenges. </a:t>
            </a:r>
          </a:p>
        </p:txBody>
      </p:sp>
      <p:sp>
        <p:nvSpPr>
          <p:cNvPr id="4" name="Slide Number Placeholder 3"/>
          <p:cNvSpPr>
            <a:spLocks noGrp="1"/>
          </p:cNvSpPr>
          <p:nvPr>
            <p:ph type="sldNum" sz="quarter" idx="5"/>
          </p:nvPr>
        </p:nvSpPr>
        <p:spPr/>
        <p:txBody>
          <a:bodyPr/>
          <a:lstStyle/>
          <a:p>
            <a:pPr>
              <a:defRPr/>
            </a:pPr>
            <a:fld id="{9E36E5BE-9CFF-48B6-B892-AD1D8C1506E8}" type="slidenum">
              <a:rPr lang="en-US" smtClean="0"/>
              <a:pPr>
                <a:defRPr/>
              </a:pPr>
              <a:t>6</a:t>
            </a:fld>
            <a:endParaRPr lang="en-US" dirty="0"/>
          </a:p>
        </p:txBody>
      </p:sp>
    </p:spTree>
    <p:extLst>
      <p:ext uri="{BB962C8B-B14F-4D97-AF65-F5344CB8AC3E}">
        <p14:creationId xmlns:p14="http://schemas.microsoft.com/office/powerpoint/2010/main" val="528987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Region 4-year IPL.   The program Year +4. The Future outlook submission to the CNIC CIB. Slide will be completed by Region CIB.  Project title be descriptive but concise.  Do not include the full project scope in the project description. Quantify when possible.</a:t>
            </a:r>
          </a:p>
        </p:txBody>
      </p:sp>
      <p:sp>
        <p:nvSpPr>
          <p:cNvPr id="4" name="Slide Number Placeholder 3"/>
          <p:cNvSpPr>
            <a:spLocks noGrp="1"/>
          </p:cNvSpPr>
          <p:nvPr>
            <p:ph type="sldNum" sz="quarter" idx="10"/>
          </p:nvPr>
        </p:nvSpPr>
        <p:spPr/>
        <p:txBody>
          <a:bodyPr/>
          <a:lstStyle/>
          <a:p>
            <a:pPr>
              <a:defRPr/>
            </a:pPr>
            <a:fld id="{558D7F91-D194-4C29-9DA7-94BC19D0480F}" type="slidenum">
              <a:rPr lang="en-US" smtClean="0"/>
              <a:pPr>
                <a:defRPr/>
              </a:pPr>
              <a:t>9</a:t>
            </a:fld>
            <a:endParaRPr lang="en-US" dirty="0"/>
          </a:p>
        </p:txBody>
      </p:sp>
    </p:spTree>
    <p:extLst>
      <p:ext uri="{BB962C8B-B14F-4D97-AF65-F5344CB8AC3E}">
        <p14:creationId xmlns:p14="http://schemas.microsoft.com/office/powerpoint/2010/main" val="28199107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82979"/>
            <a:ext cx="7772400" cy="553998"/>
          </a:xfrm>
        </p:spPr>
        <p:txBody>
          <a:bodyPr/>
          <a:lstStyle>
            <a:lvl1pPr>
              <a:defRPr/>
            </a:lvl1pPr>
          </a:lstStyle>
          <a:p>
            <a:r>
              <a:rPr lang="en-US" dirty="0"/>
              <a:t>Master Title</a:t>
            </a:r>
          </a:p>
        </p:txBody>
      </p:sp>
      <p:sp>
        <p:nvSpPr>
          <p:cNvPr id="5" name="Rectangle 6"/>
          <p:cNvSpPr>
            <a:spLocks noGrp="1" noChangeArrowheads="1"/>
          </p:cNvSpPr>
          <p:nvPr>
            <p:ph type="sldNum" sz="quarter" idx="11"/>
          </p:nvPr>
        </p:nvSpPr>
        <p:spPr>
          <a:ln/>
        </p:spPr>
        <p:txBody>
          <a:bodyPr/>
          <a:lstStyle>
            <a:lvl1pPr>
              <a:defRPr/>
            </a:lvl1pPr>
          </a:lstStyle>
          <a:p>
            <a:pPr>
              <a:defRPr/>
            </a:pPr>
            <a:fld id="{D27A1FBF-122C-4E85-A3E8-BC1F1A5F5A14}" type="slidenum">
              <a:rPr lang="en-US">
                <a:solidFill>
                  <a:srgbClr val="000000"/>
                </a:solidFill>
              </a:rPr>
              <a:pPr>
                <a:defRPr/>
              </a:pPr>
              <a:t>‹#›</a:t>
            </a:fld>
            <a:endParaRPr lang="en-US" dirty="0">
              <a:solidFill>
                <a:srgbClr val="000000"/>
              </a:solidFill>
            </a:endParaRPr>
          </a:p>
        </p:txBody>
      </p:sp>
      <p:pic>
        <p:nvPicPr>
          <p:cNvPr id="7" name="Picture 8" descr="cni%20logo%20small"/>
          <p:cNvPicPr>
            <a:picLocks noChangeAspect="1" noChangeArrowheads="1"/>
          </p:cNvPicPr>
          <p:nvPr userDrawn="1"/>
        </p:nvPicPr>
        <p:blipFill>
          <a:blip r:embed="rId2" cstate="print"/>
          <a:srcRect/>
          <a:stretch>
            <a:fillRect/>
          </a:stretch>
        </p:blipFill>
        <p:spPr bwMode="auto">
          <a:xfrm>
            <a:off x="63500" y="65088"/>
            <a:ext cx="927100" cy="925512"/>
          </a:xfrm>
          <a:prstGeom prst="rect">
            <a:avLst/>
          </a:prstGeom>
          <a:noFill/>
          <a:ln w="9525">
            <a:noFill/>
            <a:miter lim="800000"/>
            <a:headEnd/>
            <a:tailEnd/>
          </a:ln>
        </p:spPr>
      </p:pic>
      <p:pic>
        <p:nvPicPr>
          <p:cNvPr id="13" name="Picture 3" descr="C:\Users\timothy.slentz\AppData\Local\Microsoft\Windows\Temporary Internet Files\Content.Outlook\FC3BDP2R\16 CNIC.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8440" y="1572048"/>
            <a:ext cx="3566160" cy="3533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1170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E8C4BBE4-A8FD-47D4-914E-DF00E60FC78A}"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119317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228600"/>
            <a:ext cx="1960562" cy="60102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7388" y="228600"/>
            <a:ext cx="5734050" cy="6010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C639B81B-76FB-4CB4-9C43-FF8329A9235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863422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Standard Content (CNIC 042018)">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43000" y="242719"/>
            <a:ext cx="7772400" cy="430887"/>
          </a:xfrm>
        </p:spPr>
        <p:txBody>
          <a:bodyPr/>
          <a:lstStyle>
            <a:lvl1pPr>
              <a:defRPr/>
            </a:lvl1pPr>
          </a:lstStyle>
          <a:p>
            <a:r>
              <a:rPr lang="en-US" dirty="0"/>
              <a:t>Click to edit Quad Title</a:t>
            </a:r>
          </a:p>
        </p:txBody>
      </p:sp>
      <p:sp>
        <p:nvSpPr>
          <p:cNvPr id="3" name="Content Placeholder 2"/>
          <p:cNvSpPr>
            <a:spLocks noGrp="1"/>
          </p:cNvSpPr>
          <p:nvPr>
            <p:ph sz="half" idx="1" hasCustomPrompt="1"/>
          </p:nvPr>
        </p:nvSpPr>
        <p:spPr>
          <a:xfrm>
            <a:off x="228600" y="1126816"/>
            <a:ext cx="4283384" cy="25145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
        <p:nvSpPr>
          <p:cNvPr id="6" name="Rectangle 6"/>
          <p:cNvSpPr>
            <a:spLocks noGrp="1" noChangeArrowheads="1"/>
          </p:cNvSpPr>
          <p:nvPr>
            <p:ph type="sldNum" sz="quarter" idx="11"/>
          </p:nvPr>
        </p:nvSpPr>
        <p:spPr>
          <a:ln/>
        </p:spPr>
        <p:txBody>
          <a:bodyPr/>
          <a:lstStyle>
            <a:lvl1pPr>
              <a:defRPr/>
            </a:lvl1pPr>
          </a:lstStyle>
          <a:p>
            <a:pPr>
              <a:defRPr/>
            </a:pPr>
            <a:fld id="{F23198E8-5BF6-4909-B291-3F8D10BCBA03}" type="slidenum">
              <a:rPr lang="en-US"/>
              <a:pPr>
                <a:defRPr/>
              </a:pPr>
              <a:t>‹#›</a:t>
            </a:fld>
            <a:endParaRPr lang="en-US" dirty="0"/>
          </a:p>
        </p:txBody>
      </p:sp>
      <p:sp>
        <p:nvSpPr>
          <p:cNvPr id="10" name="Content Placeholder 2"/>
          <p:cNvSpPr>
            <a:spLocks noGrp="1"/>
          </p:cNvSpPr>
          <p:nvPr>
            <p:ph sz="half" idx="12" hasCustomPrompt="1"/>
          </p:nvPr>
        </p:nvSpPr>
        <p:spPr>
          <a:xfrm>
            <a:off x="4637748" y="1126816"/>
            <a:ext cx="4305300" cy="2514600"/>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
        <p:nvSpPr>
          <p:cNvPr id="11" name="Content Placeholder 2"/>
          <p:cNvSpPr>
            <a:spLocks noGrp="1"/>
          </p:cNvSpPr>
          <p:nvPr>
            <p:ph sz="half" idx="13" hasCustomPrompt="1"/>
          </p:nvPr>
        </p:nvSpPr>
        <p:spPr>
          <a:xfrm>
            <a:off x="228600" y="3761448"/>
            <a:ext cx="4283384" cy="24383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
        <p:nvSpPr>
          <p:cNvPr id="12" name="Content Placeholder 2"/>
          <p:cNvSpPr>
            <a:spLocks noGrp="1"/>
          </p:cNvSpPr>
          <p:nvPr>
            <p:ph sz="half" idx="14" hasCustomPrompt="1"/>
          </p:nvPr>
        </p:nvSpPr>
        <p:spPr>
          <a:xfrm>
            <a:off x="4643480" y="3761449"/>
            <a:ext cx="4271920" cy="24383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81901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tandard Content (CNIC 042018)">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459125"/>
          </a:xfrm>
        </p:spPr>
        <p:txBody>
          <a:bodyPr/>
          <a:lstStyle/>
          <a:p>
            <a:r>
              <a:rPr lang="en-US" dirty="0"/>
              <a:t>Click to edit Master title style</a:t>
            </a:r>
          </a:p>
        </p:txBody>
      </p:sp>
      <p:sp>
        <p:nvSpPr>
          <p:cNvPr id="3" name="Content Placeholder 2"/>
          <p:cNvSpPr>
            <a:spLocks noGrp="1"/>
          </p:cNvSpPr>
          <p:nvPr>
            <p:ph sz="half" idx="1"/>
          </p:nvPr>
        </p:nvSpPr>
        <p:spPr>
          <a:xfrm>
            <a:off x="381000" y="1219200"/>
            <a:ext cx="8305800" cy="5019675"/>
          </a:xfrm>
        </p:spPr>
        <p:txBody>
          <a:bodyPr/>
          <a:lstStyle>
            <a:lvl1pPr>
              <a:defRPr sz="1800"/>
            </a:lvl1pPr>
            <a:lvl2pPr>
              <a:defRPr sz="1800"/>
            </a:lvl2pPr>
            <a:lvl3pPr marL="971550" indent="-171450">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6" name="Rectangle 6"/>
          <p:cNvSpPr>
            <a:spLocks noGrp="1" noChangeArrowheads="1"/>
          </p:cNvSpPr>
          <p:nvPr>
            <p:ph type="sldNum" sz="quarter" idx="11"/>
          </p:nvPr>
        </p:nvSpPr>
        <p:spPr>
          <a:ln/>
        </p:spPr>
        <p:txBody>
          <a:bodyPr/>
          <a:lstStyle>
            <a:lvl1pPr>
              <a:defRPr/>
            </a:lvl1pPr>
          </a:lstStyle>
          <a:p>
            <a:pPr>
              <a:defRPr/>
            </a:pPr>
            <a:fld id="{F23198E8-5BF6-4909-B291-3F8D10BCBA03}" type="slidenum">
              <a:rPr lang="en-US"/>
              <a:pPr>
                <a:defRPr/>
              </a:pPr>
              <a:t>‹#›</a:t>
            </a:fld>
            <a:endParaRPr lang="en-US" dirty="0"/>
          </a:p>
        </p:txBody>
      </p:sp>
    </p:spTree>
    <p:extLst>
      <p:ext uri="{BB962C8B-B14F-4D97-AF65-F5344CB8AC3E}">
        <p14:creationId xmlns:p14="http://schemas.microsoft.com/office/powerpoint/2010/main" val="30779503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le Slide (CNIC 042018)">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465328"/>
            <a:ext cx="7772400" cy="800219"/>
          </a:xfrm>
        </p:spPr>
        <p:txBody>
          <a:bodyPr/>
          <a:lstStyle>
            <a:lvl1pPr>
              <a:defRPr sz="2800"/>
            </a:lvl1pPr>
          </a:lstStyle>
          <a:p>
            <a:r>
              <a:rPr lang="en-US" dirty="0"/>
              <a:t>Click to Edit Briefing Title</a:t>
            </a:r>
            <a:br>
              <a:rPr lang="en-US" dirty="0"/>
            </a:br>
            <a:r>
              <a:rPr lang="en-US" sz="2400" dirty="0"/>
              <a:t>Briefing Subtitle</a:t>
            </a:r>
            <a:endParaRPr lang="en-US" dirty="0"/>
          </a:p>
        </p:txBody>
      </p:sp>
      <p:sp>
        <p:nvSpPr>
          <p:cNvPr id="3" name="Subtitle 2"/>
          <p:cNvSpPr>
            <a:spLocks noGrp="1"/>
          </p:cNvSpPr>
          <p:nvPr>
            <p:ph type="subTitle" idx="1" hasCustomPrompt="1"/>
          </p:nvPr>
        </p:nvSpPr>
        <p:spPr>
          <a:xfrm>
            <a:off x="1371600" y="3886200"/>
            <a:ext cx="6400800" cy="9144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Briefer’s Name and Title</a:t>
            </a:r>
          </a:p>
          <a:p>
            <a:r>
              <a:rPr lang="en-US" dirty="0"/>
              <a:t>Briefer’s Organization</a:t>
            </a:r>
          </a:p>
          <a:p>
            <a:r>
              <a:rPr lang="en-US" dirty="0"/>
              <a:t>DD Month YYYY</a:t>
            </a:r>
          </a:p>
        </p:txBody>
      </p:sp>
      <p:sp>
        <p:nvSpPr>
          <p:cNvPr id="5" name="Rectangle 6"/>
          <p:cNvSpPr>
            <a:spLocks noGrp="1" noChangeArrowheads="1"/>
          </p:cNvSpPr>
          <p:nvPr>
            <p:ph type="sldNum" sz="quarter" idx="11"/>
          </p:nvPr>
        </p:nvSpPr>
        <p:spPr>
          <a:ln/>
        </p:spPr>
        <p:txBody>
          <a:bodyPr/>
          <a:lstStyle>
            <a:lvl1pPr>
              <a:defRPr sz="1200" b="1"/>
            </a:lvl1pPr>
          </a:lstStyle>
          <a:p>
            <a:pPr>
              <a:defRPr/>
            </a:pPr>
            <a:fld id="{D27A1FBF-122C-4E85-A3E8-BC1F1A5F5A14}" type="slidenum">
              <a:rPr lang="en-US" smtClean="0"/>
              <a:pPr>
                <a:defRPr/>
              </a:pPr>
              <a:t>‹#›</a:t>
            </a:fld>
            <a:endParaRPr lang="en-US" dirty="0"/>
          </a:p>
        </p:txBody>
      </p:sp>
      <p:pic>
        <p:nvPicPr>
          <p:cNvPr id="7" name="Picture 8" descr="cni%20logo%20small"/>
          <p:cNvPicPr>
            <a:picLocks noChangeAspect="1" noChangeArrowheads="1"/>
          </p:cNvPicPr>
          <p:nvPr userDrawn="1"/>
        </p:nvPicPr>
        <p:blipFill>
          <a:blip r:embed="rId2" cstate="print"/>
          <a:srcRect/>
          <a:stretch>
            <a:fillRect/>
          </a:stretch>
        </p:blipFill>
        <p:spPr bwMode="auto">
          <a:xfrm>
            <a:off x="63500" y="65088"/>
            <a:ext cx="927100" cy="925512"/>
          </a:xfrm>
          <a:prstGeom prst="rect">
            <a:avLst/>
          </a:prstGeom>
          <a:noFill/>
          <a:ln w="9525">
            <a:noFill/>
            <a:miter lim="800000"/>
            <a:headEnd/>
            <a:tailEnd/>
          </a:ln>
        </p:spPr>
      </p:pic>
    </p:spTree>
    <p:extLst>
      <p:ext uri="{BB962C8B-B14F-4D97-AF65-F5344CB8AC3E}">
        <p14:creationId xmlns:p14="http://schemas.microsoft.com/office/powerpoint/2010/main" val="1113648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82979"/>
            <a:ext cx="7772400" cy="553998"/>
          </a:xfrm>
        </p:spPr>
        <p:txBody>
          <a:bodyPr/>
          <a:lstStyle>
            <a:lvl1pPr>
              <a:defRPr/>
            </a:lvl1pPr>
          </a:lstStyle>
          <a:p>
            <a:r>
              <a:rPr lang="en-US" dirty="0"/>
              <a:t>Master Title</a:t>
            </a:r>
          </a:p>
        </p:txBody>
      </p:sp>
      <p:sp>
        <p:nvSpPr>
          <p:cNvPr id="5" name="Rectangle 6"/>
          <p:cNvSpPr>
            <a:spLocks noGrp="1" noChangeArrowheads="1"/>
          </p:cNvSpPr>
          <p:nvPr>
            <p:ph type="sldNum" sz="quarter" idx="11"/>
          </p:nvPr>
        </p:nvSpPr>
        <p:spPr>
          <a:ln/>
        </p:spPr>
        <p:txBody>
          <a:bodyPr/>
          <a:lstStyle>
            <a:lvl1pPr>
              <a:defRPr/>
            </a:lvl1pPr>
          </a:lstStyle>
          <a:p>
            <a:pPr>
              <a:defRPr/>
            </a:pPr>
            <a:fld id="{D27A1FBF-122C-4E85-A3E8-BC1F1A5F5A14}" type="slidenum">
              <a:rPr lang="en-US"/>
              <a:pPr>
                <a:defRPr/>
              </a:pPr>
              <a:t>‹#›</a:t>
            </a:fld>
            <a:endParaRPr lang="en-US" dirty="0"/>
          </a:p>
        </p:txBody>
      </p:sp>
      <p:pic>
        <p:nvPicPr>
          <p:cNvPr id="7" name="Picture 8" descr="cni%20logo%20small"/>
          <p:cNvPicPr>
            <a:picLocks noChangeAspect="1" noChangeArrowheads="1"/>
          </p:cNvPicPr>
          <p:nvPr userDrawn="1"/>
        </p:nvPicPr>
        <p:blipFill>
          <a:blip r:embed="rId2" cstate="print"/>
          <a:srcRect/>
          <a:stretch>
            <a:fillRect/>
          </a:stretch>
        </p:blipFill>
        <p:spPr bwMode="auto">
          <a:xfrm>
            <a:off x="63500" y="65088"/>
            <a:ext cx="927100" cy="925512"/>
          </a:xfrm>
          <a:prstGeom prst="rect">
            <a:avLst/>
          </a:prstGeom>
          <a:noFill/>
          <a:ln w="9525">
            <a:noFill/>
            <a:miter lim="800000"/>
            <a:headEnd/>
            <a:tailEnd/>
          </a:ln>
        </p:spPr>
      </p:pic>
      <p:pic>
        <p:nvPicPr>
          <p:cNvPr id="13" name="Picture 3" descr="C:\Users\timothy.slentz\AppData\Local\Microsoft\Windows\Temporary Internet Files\Content.Outlook\FC3BDP2R\16 CNIC.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8440" y="1572048"/>
            <a:ext cx="3566160" cy="3533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1809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762000" y="1143000"/>
            <a:ext cx="7847012" cy="5105400"/>
          </a:xfrm>
        </p:spPr>
        <p:txBody>
          <a:bodyPr/>
          <a:lstStyle>
            <a:lvl1pPr>
              <a:defRPr i="0"/>
            </a:lvl1pPr>
            <a:lvl2pPr marL="635000" indent="-177800">
              <a:buClr>
                <a:srgbClr val="000066"/>
              </a:buClr>
              <a:buFont typeface="Wingdings" panose="05000000000000000000" pitchFamily="2" charset="2"/>
              <a:buChar char="Ø"/>
              <a:defRPr i="0"/>
            </a:lvl2pPr>
            <a:lvl3pPr>
              <a:defRPr sz="1800"/>
            </a:lvl3pPr>
            <a:lvl4pPr>
              <a:defRPr sz="1600"/>
            </a:lvl4pPr>
            <a:lvl5pPr>
              <a:defRPr sz="1400"/>
            </a:lvl5pPr>
          </a:lstStyle>
          <a:p>
            <a:pPr lvl="0"/>
            <a:r>
              <a:rPr lang="en-US" dirty="0"/>
              <a:t>Click to edit Master text styles</a:t>
            </a:r>
          </a:p>
          <a:p>
            <a:pPr lvl="1"/>
            <a:r>
              <a:rPr lang="en-US" dirty="0"/>
              <a:t>Second level</a:t>
            </a:r>
          </a:p>
          <a:p>
            <a:pPr lvl="2"/>
            <a:r>
              <a:rPr lang="en-US" dirty="0"/>
              <a:t>Third level</a:t>
            </a:r>
          </a:p>
        </p:txBody>
      </p:sp>
      <p:sp>
        <p:nvSpPr>
          <p:cNvPr id="5" name="Rectangle 6"/>
          <p:cNvSpPr>
            <a:spLocks noGrp="1" noChangeArrowheads="1"/>
          </p:cNvSpPr>
          <p:nvPr>
            <p:ph type="sldNum" sz="quarter" idx="11"/>
          </p:nvPr>
        </p:nvSpPr>
        <p:spPr>
          <a:ln/>
        </p:spPr>
        <p:txBody>
          <a:bodyPr/>
          <a:lstStyle>
            <a:lvl1pPr>
              <a:defRPr/>
            </a:lvl1pPr>
          </a:lstStyle>
          <a:p>
            <a:pPr>
              <a:defRPr/>
            </a:pPr>
            <a:fld id="{570A6BD8-75C0-4196-9F77-623F5E73DBEE}" type="slidenum">
              <a:rPr lang="en-US"/>
              <a:pPr>
                <a:defRPr/>
              </a:pPr>
              <a:t>‹#›</a:t>
            </a:fld>
            <a:endParaRPr lang="en-US" dirty="0"/>
          </a:p>
        </p:txBody>
      </p:sp>
      <p:pic>
        <p:nvPicPr>
          <p:cNvPr id="7" name="Picture 8" descr="cni%20logo%20small"/>
          <p:cNvPicPr>
            <a:picLocks noChangeAspect="1" noChangeArrowheads="1"/>
          </p:cNvPicPr>
          <p:nvPr userDrawn="1"/>
        </p:nvPicPr>
        <p:blipFill>
          <a:blip r:embed="rId2" cstate="print"/>
          <a:srcRect/>
          <a:stretch>
            <a:fillRect/>
          </a:stretch>
        </p:blipFill>
        <p:spPr bwMode="auto">
          <a:xfrm>
            <a:off x="63500" y="65088"/>
            <a:ext cx="927100" cy="925512"/>
          </a:xfrm>
          <a:prstGeom prst="rect">
            <a:avLst/>
          </a:prstGeom>
          <a:noFill/>
          <a:ln w="9525">
            <a:noFill/>
            <a:miter lim="800000"/>
            <a:headEnd/>
            <a:tailEnd/>
          </a:ln>
        </p:spPr>
      </p:pic>
    </p:spTree>
    <p:extLst>
      <p:ext uri="{BB962C8B-B14F-4D97-AF65-F5344CB8AC3E}">
        <p14:creationId xmlns:p14="http://schemas.microsoft.com/office/powerpoint/2010/main" val="21521117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sz="1200" dirty="0"/>
          </a:p>
        </p:txBody>
      </p:sp>
      <p:sp>
        <p:nvSpPr>
          <p:cNvPr id="5" name="Rectangle 6"/>
          <p:cNvSpPr>
            <a:spLocks noGrp="1" noChangeArrowheads="1"/>
          </p:cNvSpPr>
          <p:nvPr>
            <p:ph type="sldNum" sz="quarter" idx="11"/>
          </p:nvPr>
        </p:nvSpPr>
        <p:spPr>
          <a:ln/>
        </p:spPr>
        <p:txBody>
          <a:bodyPr/>
          <a:lstStyle>
            <a:lvl1pPr>
              <a:defRPr sz="1000">
                <a:latin typeface="Arial" panose="020B0604020202020204" pitchFamily="34" charset="0"/>
                <a:cs typeface="Arial" panose="020B0604020202020204" pitchFamily="34" charset="0"/>
              </a:defRPr>
            </a:lvl1pPr>
          </a:lstStyle>
          <a:p>
            <a:pPr>
              <a:defRPr/>
            </a:pPr>
            <a:fld id="{9C44192D-DC52-4655-82BB-37CEBB21B786}" type="slidenum">
              <a:rPr lang="en-US" smtClean="0"/>
              <a:pPr>
                <a:defRPr/>
              </a:pPr>
              <a:t>‹#›</a:t>
            </a:fld>
            <a:endParaRPr lang="en-US" dirty="0"/>
          </a:p>
        </p:txBody>
      </p:sp>
    </p:spTree>
    <p:extLst>
      <p:ext uri="{BB962C8B-B14F-4D97-AF65-F5344CB8AC3E}">
        <p14:creationId xmlns:p14="http://schemas.microsoft.com/office/powerpoint/2010/main" val="25835737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7388" y="1447800"/>
            <a:ext cx="3846512" cy="4791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447800"/>
            <a:ext cx="3848100" cy="4791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F23198E8-5BF6-4909-B291-3F8D10BCBA03}" type="slidenum">
              <a:rPr lang="en-US"/>
              <a:pPr>
                <a:defRPr/>
              </a:pPr>
              <a:t>‹#›</a:t>
            </a:fld>
            <a:endParaRPr lang="en-US" dirty="0"/>
          </a:p>
        </p:txBody>
      </p:sp>
    </p:spTree>
    <p:extLst>
      <p:ext uri="{BB962C8B-B14F-4D97-AF65-F5344CB8AC3E}">
        <p14:creationId xmlns:p14="http://schemas.microsoft.com/office/powerpoint/2010/main" val="3634513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F4F89245-D0FC-4F22-A209-21718AE16947}" type="slidenum">
              <a:rPr lang="en-US"/>
              <a:pPr>
                <a:defRPr/>
              </a:pPr>
              <a:t>‹#›</a:t>
            </a:fld>
            <a:endParaRPr lang="en-US" dirty="0"/>
          </a:p>
        </p:txBody>
      </p:sp>
    </p:spTree>
    <p:extLst>
      <p:ext uri="{BB962C8B-B14F-4D97-AF65-F5344CB8AC3E}">
        <p14:creationId xmlns:p14="http://schemas.microsoft.com/office/powerpoint/2010/main" val="4049067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762000" y="1143000"/>
            <a:ext cx="7847012" cy="5105400"/>
          </a:xfrm>
        </p:spPr>
        <p:txBody>
          <a:bodyPr/>
          <a:lstStyle>
            <a:lvl1pPr>
              <a:defRPr i="0"/>
            </a:lvl1pPr>
            <a:lvl2pPr marL="635000" indent="-177800">
              <a:buClr>
                <a:srgbClr val="000066"/>
              </a:buClr>
              <a:buFont typeface="Wingdings" panose="05000000000000000000" pitchFamily="2" charset="2"/>
              <a:buChar char="Ø"/>
              <a:defRPr i="0"/>
            </a:lvl2pPr>
            <a:lvl3pPr>
              <a:defRPr sz="1800"/>
            </a:lvl3pPr>
            <a:lvl4pPr>
              <a:defRPr sz="1600"/>
            </a:lvl4pPr>
            <a:lvl5pPr>
              <a:defRPr sz="1400"/>
            </a:lvl5pPr>
          </a:lstStyle>
          <a:p>
            <a:pPr lvl="0"/>
            <a:r>
              <a:rPr lang="en-US" dirty="0"/>
              <a:t>Click to edit Master text styles</a:t>
            </a:r>
          </a:p>
          <a:p>
            <a:pPr lvl="1"/>
            <a:r>
              <a:rPr lang="en-US" dirty="0"/>
              <a:t>Second level</a:t>
            </a:r>
          </a:p>
          <a:p>
            <a:pPr lvl="2"/>
            <a:r>
              <a:rPr lang="en-US" dirty="0"/>
              <a:t>Third level</a:t>
            </a:r>
          </a:p>
        </p:txBody>
      </p:sp>
      <p:sp>
        <p:nvSpPr>
          <p:cNvPr id="5" name="Rectangle 6"/>
          <p:cNvSpPr>
            <a:spLocks noGrp="1" noChangeArrowheads="1"/>
          </p:cNvSpPr>
          <p:nvPr>
            <p:ph type="sldNum" sz="quarter" idx="11"/>
          </p:nvPr>
        </p:nvSpPr>
        <p:spPr>
          <a:ln/>
        </p:spPr>
        <p:txBody>
          <a:bodyPr/>
          <a:lstStyle>
            <a:lvl1pPr>
              <a:defRPr/>
            </a:lvl1pPr>
          </a:lstStyle>
          <a:p>
            <a:pPr>
              <a:defRPr/>
            </a:pPr>
            <a:fld id="{570A6BD8-75C0-4196-9F77-623F5E73DBEE}" type="slidenum">
              <a:rPr lang="en-US">
                <a:solidFill>
                  <a:srgbClr val="000000"/>
                </a:solidFill>
              </a:rPr>
              <a:pPr>
                <a:defRPr/>
              </a:pPr>
              <a:t>‹#›</a:t>
            </a:fld>
            <a:endParaRPr lang="en-US" dirty="0">
              <a:solidFill>
                <a:srgbClr val="000000"/>
              </a:solidFill>
            </a:endParaRPr>
          </a:p>
        </p:txBody>
      </p:sp>
      <p:pic>
        <p:nvPicPr>
          <p:cNvPr id="7" name="Picture 8" descr="cni%20logo%20small"/>
          <p:cNvPicPr>
            <a:picLocks noChangeAspect="1" noChangeArrowheads="1"/>
          </p:cNvPicPr>
          <p:nvPr userDrawn="1"/>
        </p:nvPicPr>
        <p:blipFill>
          <a:blip r:embed="rId2" cstate="print"/>
          <a:srcRect/>
          <a:stretch>
            <a:fillRect/>
          </a:stretch>
        </p:blipFill>
        <p:spPr bwMode="auto">
          <a:xfrm>
            <a:off x="63500" y="65088"/>
            <a:ext cx="927100" cy="925512"/>
          </a:xfrm>
          <a:prstGeom prst="rect">
            <a:avLst/>
          </a:prstGeom>
          <a:noFill/>
          <a:ln w="9525">
            <a:noFill/>
            <a:miter lim="800000"/>
            <a:headEnd/>
            <a:tailEnd/>
          </a:ln>
        </p:spPr>
      </p:pic>
    </p:spTree>
    <p:extLst>
      <p:ext uri="{BB962C8B-B14F-4D97-AF65-F5344CB8AC3E}">
        <p14:creationId xmlns:p14="http://schemas.microsoft.com/office/powerpoint/2010/main" val="3637208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A7E2E133-F131-4762-AF1E-97EE961BCE45}" type="slidenum">
              <a:rPr lang="en-US"/>
              <a:pPr>
                <a:defRPr/>
              </a:pPr>
              <a:t>‹#›</a:t>
            </a:fld>
            <a:endParaRPr lang="en-US" dirty="0"/>
          </a:p>
        </p:txBody>
      </p:sp>
    </p:spTree>
    <p:extLst>
      <p:ext uri="{BB962C8B-B14F-4D97-AF65-F5344CB8AC3E}">
        <p14:creationId xmlns:p14="http://schemas.microsoft.com/office/powerpoint/2010/main" val="42143133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fld id="{E8EE15BA-8DEB-4AC6-A7A6-346C50DE72D7}" type="slidenum">
              <a:rPr lang="en-US"/>
              <a:pPr>
                <a:defRPr/>
              </a:pPr>
              <a:t>‹#›</a:t>
            </a:fld>
            <a:endParaRPr lang="en-US" dirty="0"/>
          </a:p>
        </p:txBody>
      </p:sp>
    </p:spTree>
    <p:extLst>
      <p:ext uri="{BB962C8B-B14F-4D97-AF65-F5344CB8AC3E}">
        <p14:creationId xmlns:p14="http://schemas.microsoft.com/office/powerpoint/2010/main" val="23490785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5F471080-67E1-4E1B-B288-AF336A736764}" type="slidenum">
              <a:rPr lang="en-US"/>
              <a:pPr>
                <a:defRPr/>
              </a:pPr>
              <a:t>‹#›</a:t>
            </a:fld>
            <a:endParaRPr lang="en-US" dirty="0"/>
          </a:p>
        </p:txBody>
      </p:sp>
    </p:spTree>
    <p:extLst>
      <p:ext uri="{BB962C8B-B14F-4D97-AF65-F5344CB8AC3E}">
        <p14:creationId xmlns:p14="http://schemas.microsoft.com/office/powerpoint/2010/main" val="17543537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B017B68F-4D33-4B2E-8F99-585A510D30C5}" type="slidenum">
              <a:rPr lang="en-US"/>
              <a:pPr>
                <a:defRPr/>
              </a:pPr>
              <a:t>‹#›</a:t>
            </a:fld>
            <a:endParaRPr lang="en-US" dirty="0"/>
          </a:p>
        </p:txBody>
      </p:sp>
    </p:spTree>
    <p:extLst>
      <p:ext uri="{BB962C8B-B14F-4D97-AF65-F5344CB8AC3E}">
        <p14:creationId xmlns:p14="http://schemas.microsoft.com/office/powerpoint/2010/main" val="36990840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E8C4BBE4-A8FD-47D4-914E-DF00E60FC78A}" type="slidenum">
              <a:rPr lang="en-US"/>
              <a:pPr>
                <a:defRPr/>
              </a:pPr>
              <a:t>‹#›</a:t>
            </a:fld>
            <a:endParaRPr lang="en-US" dirty="0"/>
          </a:p>
        </p:txBody>
      </p:sp>
    </p:spTree>
    <p:extLst>
      <p:ext uri="{BB962C8B-B14F-4D97-AF65-F5344CB8AC3E}">
        <p14:creationId xmlns:p14="http://schemas.microsoft.com/office/powerpoint/2010/main" val="5643450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228600"/>
            <a:ext cx="1960562" cy="60102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7388" y="228600"/>
            <a:ext cx="5734050" cy="6010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C639B81B-76FB-4CB4-9C43-FF8329A9235C}" type="slidenum">
              <a:rPr lang="en-US"/>
              <a:pPr>
                <a:defRPr/>
              </a:pPr>
              <a:t>‹#›</a:t>
            </a:fld>
            <a:endParaRPr lang="en-US" dirty="0"/>
          </a:p>
        </p:txBody>
      </p:sp>
    </p:spTree>
    <p:extLst>
      <p:ext uri="{BB962C8B-B14F-4D97-AF65-F5344CB8AC3E}">
        <p14:creationId xmlns:p14="http://schemas.microsoft.com/office/powerpoint/2010/main" val="42395334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135588" y="1679575"/>
            <a:ext cx="2799798" cy="282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99894" y="1093450"/>
            <a:ext cx="7772400" cy="492443"/>
          </a:xfrm>
        </p:spPr>
        <p:txBody>
          <a:bodyPr/>
          <a:lstStyle>
            <a:lvl1pPr>
              <a:defRPr i="0">
                <a:effectLst/>
              </a:defRPr>
            </a:lvl1pPr>
          </a:lstStyle>
          <a:p>
            <a:r>
              <a:rPr lang="en-US" dirty="0"/>
              <a:t>Click to edit Master title style</a:t>
            </a:r>
          </a:p>
        </p:txBody>
      </p:sp>
      <p:sp>
        <p:nvSpPr>
          <p:cNvPr id="3" name="Subtitle 2"/>
          <p:cNvSpPr>
            <a:spLocks noGrp="1"/>
          </p:cNvSpPr>
          <p:nvPr>
            <p:ph type="subTitle" idx="1"/>
          </p:nvPr>
        </p:nvSpPr>
        <p:spPr>
          <a:xfrm>
            <a:off x="1398757" y="4628546"/>
            <a:ext cx="6400800" cy="1752600"/>
          </a:xfrm>
        </p:spPr>
        <p:txBody>
          <a:bodyPr anchor="ctr"/>
          <a:lstStyle>
            <a:lvl1pPr marL="0" indent="0" algn="ctr">
              <a:buNone/>
              <a:defRPr sz="2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a:t>Click to edit Master subtitle style</a:t>
            </a:r>
            <a:endParaRPr lang="en-US" dirty="0"/>
          </a:p>
        </p:txBody>
      </p:sp>
    </p:spTree>
    <p:extLst>
      <p:ext uri="{BB962C8B-B14F-4D97-AF65-F5344CB8AC3E}">
        <p14:creationId xmlns:p14="http://schemas.microsoft.com/office/powerpoint/2010/main" val="1860161751"/>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10"/>
          <p:cNvGrpSpPr>
            <a:grpSpLocks/>
          </p:cNvGrpSpPr>
          <p:nvPr userDrawn="1"/>
        </p:nvGrpSpPr>
        <p:grpSpPr bwMode="auto">
          <a:xfrm>
            <a:off x="720725" y="950913"/>
            <a:ext cx="8334375" cy="93662"/>
            <a:chOff x="736" y="599"/>
            <a:chExt cx="4885" cy="48"/>
          </a:xfrm>
        </p:grpSpPr>
        <p:sp>
          <p:nvSpPr>
            <p:cNvPr id="6"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7"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2" name="Title 1"/>
          <p:cNvSpPr>
            <a:spLocks noGrp="1"/>
          </p:cNvSpPr>
          <p:nvPr>
            <p:ph type="title"/>
          </p:nvPr>
        </p:nvSpPr>
        <p:spPr>
          <a:xfrm>
            <a:off x="990600" y="291375"/>
            <a:ext cx="7391400" cy="492443"/>
          </a:xfrm>
        </p:spPr>
        <p:txBody>
          <a:bodyPr/>
          <a:lstStyle>
            <a:lvl1pPr algn="r">
              <a:defRPr>
                <a:effectLst/>
              </a:defRPr>
            </a:lvl1pPr>
          </a:lstStyle>
          <a:p>
            <a:r>
              <a:rPr lang="en-US" dirty="0"/>
              <a:t>Click to edit Master title style</a:t>
            </a:r>
          </a:p>
        </p:txBody>
      </p:sp>
      <p:sp>
        <p:nvSpPr>
          <p:cNvPr id="3" name="Content Placeholder 2"/>
          <p:cNvSpPr>
            <a:spLocks noGrp="1"/>
          </p:cNvSpPr>
          <p:nvPr>
            <p:ph idx="1"/>
          </p:nvPr>
        </p:nvSpPr>
        <p:spPr/>
        <p:txBody>
          <a:bodyPr/>
          <a:lstStyle>
            <a:lvl1pPr marL="227013" indent="-227013">
              <a:defRPr/>
            </a:lvl1pPr>
            <a:lvl2pPr marL="461963" indent="-230188">
              <a:defRPr/>
            </a:lvl2pPr>
            <a:lvl3pPr marL="688975" indent="-228600">
              <a:defRPr/>
            </a:lvl3pPr>
            <a:lvl4pPr marL="912813" indent="-228600">
              <a:buFont typeface="Courier New" panose="02070309020205020404" pitchFamily="49" charset="0"/>
              <a:buChar char="o"/>
              <a:defRPr sz="1400">
                <a:solidFill>
                  <a:srgbClr val="000082"/>
                </a:solidFill>
              </a:defRPr>
            </a:lvl4pPr>
            <a:lvl5pPr marL="1143000" indent="-228600">
              <a:buFont typeface="Wingdings" panose="05000000000000000000" pitchFamily="2" charset="2"/>
              <a:buChar char="v"/>
              <a:tabLst/>
              <a:defRPr sz="1200">
                <a:solidFill>
                  <a:srgbClr val="00008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4BC8385A-148E-42D6-B3C7-69BEC6343684}"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10" name="Rectangle 10"/>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114363437"/>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10"/>
          <p:cNvGrpSpPr>
            <a:grpSpLocks/>
          </p:cNvGrpSpPr>
          <p:nvPr userDrawn="1"/>
        </p:nvGrpSpPr>
        <p:grpSpPr bwMode="auto">
          <a:xfrm>
            <a:off x="720725" y="950913"/>
            <a:ext cx="8334375" cy="93662"/>
            <a:chOff x="736" y="599"/>
            <a:chExt cx="4885" cy="48"/>
          </a:xfrm>
        </p:grpSpPr>
        <p:sp>
          <p:nvSpPr>
            <p:cNvPr id="5"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6"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3" name="Content Placeholder 2"/>
          <p:cNvSpPr>
            <a:spLocks noGrp="1"/>
          </p:cNvSpPr>
          <p:nvPr>
            <p:ph idx="1"/>
          </p:nvPr>
        </p:nvSpPr>
        <p:spPr/>
        <p:txBody>
          <a:bodyPr/>
          <a:lstStyle>
            <a:lvl1pPr marL="227013" indent="-227013">
              <a:buFont typeface="Wingdings" panose="05000000000000000000" pitchFamily="2" charset="2"/>
              <a:buChar char="§"/>
              <a:defRPr b="1" i="0"/>
            </a:lvl1pPr>
            <a:lvl2pPr marL="461963" indent="-230188">
              <a:buFont typeface="Arial" panose="020B0604020202020204" pitchFamily="34" charset="0"/>
              <a:buChar char="•"/>
              <a:defRPr b="0" i="0"/>
            </a:lvl2pPr>
            <a:lvl3pPr marL="688975" indent="-228600">
              <a:buFont typeface="Wingdings" panose="05000000000000000000" pitchFamily="2" charset="2"/>
              <a:buChar char="Ø"/>
              <a:defRPr b="0" i="0"/>
            </a:lvl3pPr>
            <a:lvl4pPr marL="912813" indent="-228600">
              <a:buFont typeface="Courier New" panose="02070309020205020404" pitchFamily="49" charset="0"/>
              <a:buChar char="o"/>
              <a:defRPr sz="1400" b="0" i="0">
                <a:solidFill>
                  <a:srgbClr val="000082"/>
                </a:solidFill>
              </a:defRPr>
            </a:lvl4pPr>
            <a:lvl5pPr marL="1143000" indent="-228600">
              <a:buFont typeface="Wingdings" panose="05000000000000000000" pitchFamily="2" charset="2"/>
              <a:buChar char="v"/>
              <a:defRPr sz="1200" b="0" i="0">
                <a:solidFill>
                  <a:srgbClr val="00008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990600" y="278312"/>
            <a:ext cx="7391400" cy="492443"/>
          </a:xfrm>
        </p:spPr>
        <p:txBody>
          <a:bodyPr/>
          <a:lstStyle>
            <a:lvl1pPr algn="r">
              <a:defRPr>
                <a:effectLst/>
              </a:defRPr>
            </a:lvl1pPr>
          </a:lstStyle>
          <a:p>
            <a:r>
              <a:rPr lang="en-US" dirty="0"/>
              <a:t>Click to edit Master title style</a:t>
            </a:r>
          </a:p>
        </p:txBody>
      </p:sp>
      <p:sp>
        <p:nvSpPr>
          <p:cNvPr id="8" name="Slide Number Placeholder 7"/>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E3D9BF63-D331-466B-A326-9B5CBD62975F}"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10" name="Rectangle 9"/>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3629150844"/>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176863" y="725488"/>
            <a:ext cx="2799798" cy="282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5442444"/>
            <a:ext cx="7772400" cy="492443"/>
          </a:xfrm>
        </p:spPr>
        <p:txBody>
          <a:bodyPr/>
          <a:lstStyle>
            <a:lvl1pPr algn="ctr">
              <a:defRPr sz="3200" b="1" cap="all">
                <a:effectLst/>
              </a:defRPr>
            </a:lvl1pPr>
          </a:lstStyle>
          <a:p>
            <a:r>
              <a:rPr lang="en-US"/>
              <a:t>Click to edit Master title style</a:t>
            </a:r>
            <a:endParaRPr lang="en-US" dirty="0"/>
          </a:p>
        </p:txBody>
      </p:sp>
      <p:sp>
        <p:nvSpPr>
          <p:cNvPr id="3" name="Text Placeholder 2"/>
          <p:cNvSpPr>
            <a:spLocks noGrp="1"/>
          </p:cNvSpPr>
          <p:nvPr>
            <p:ph type="body" idx="1"/>
          </p:nvPr>
        </p:nvSpPr>
        <p:spPr>
          <a:xfrm>
            <a:off x="722313" y="3559863"/>
            <a:ext cx="7772400" cy="1500187"/>
          </a:xfrm>
        </p:spPr>
        <p:txBody>
          <a:bodyPr anchor="ctr"/>
          <a:lstStyle>
            <a:lvl1pPr marL="0" indent="0" algn="ctr">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a:p>
            <a:pPr lvl="1"/>
            <a:r>
              <a:rPr lang="en-US"/>
              <a:t>Second level</a:t>
            </a:r>
          </a:p>
          <a:p>
            <a:pPr lvl="2"/>
            <a:r>
              <a:rPr lang="en-US"/>
              <a:t>Third level</a:t>
            </a:r>
          </a:p>
        </p:txBody>
      </p:sp>
      <p:sp>
        <p:nvSpPr>
          <p:cNvPr id="6" name="Rectangle 5"/>
          <p:cNvSpPr>
            <a:spLocks noGrp="1" noChangeArrowheads="1"/>
          </p:cNvSpPr>
          <p:nvPr>
            <p:ph type="dt" sz="half" idx="11"/>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80176496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9C44192D-DC52-4655-82BB-37CEBB21B78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543568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10"/>
          <p:cNvGrpSpPr>
            <a:grpSpLocks/>
          </p:cNvGrpSpPr>
          <p:nvPr userDrawn="1"/>
        </p:nvGrpSpPr>
        <p:grpSpPr bwMode="auto">
          <a:xfrm>
            <a:off x="720725" y="950913"/>
            <a:ext cx="8334375" cy="93662"/>
            <a:chOff x="736" y="599"/>
            <a:chExt cx="4885" cy="48"/>
          </a:xfrm>
        </p:grpSpPr>
        <p:sp>
          <p:nvSpPr>
            <p:cNvPr id="6"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7"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2" name="Title 1"/>
          <p:cNvSpPr>
            <a:spLocks noGrp="1"/>
          </p:cNvSpPr>
          <p:nvPr>
            <p:ph type="title"/>
          </p:nvPr>
        </p:nvSpPr>
        <p:spPr>
          <a:xfrm>
            <a:off x="1793874" y="317501"/>
            <a:ext cx="6588125" cy="492443"/>
          </a:xfrm>
        </p:spPr>
        <p:txBody>
          <a:bodyPr/>
          <a:lstStyle>
            <a:lvl1pPr algn="r">
              <a:defRPr>
                <a:effectLst/>
              </a:defRPr>
            </a:lvl1pPr>
          </a:lstStyle>
          <a:p>
            <a:r>
              <a:rPr lang="en-US" dirty="0"/>
              <a:t>Click to edit Master title style</a:t>
            </a:r>
          </a:p>
        </p:txBody>
      </p:sp>
      <p:sp>
        <p:nvSpPr>
          <p:cNvPr id="3" name="Content Placeholder 2"/>
          <p:cNvSpPr>
            <a:spLocks noGrp="1"/>
          </p:cNvSpPr>
          <p:nvPr>
            <p:ph sz="half" idx="1"/>
          </p:nvPr>
        </p:nvSpPr>
        <p:spPr>
          <a:xfrm>
            <a:off x="685800" y="1447800"/>
            <a:ext cx="3848100" cy="4791075"/>
          </a:xfrm>
        </p:spPr>
        <p:txBody>
          <a:bodyPr/>
          <a:lstStyle>
            <a:lvl1pPr marL="227013" indent="-227013">
              <a:defRPr sz="2800"/>
            </a:lvl1pPr>
            <a:lvl2pPr marL="461963" indent="-230188">
              <a:defRPr sz="2400" b="0"/>
            </a:lvl2pPr>
            <a:lvl3pPr>
              <a:defRPr sz="2000" b="0"/>
            </a:lvl3pPr>
            <a:lvl4pPr>
              <a:defRPr sz="1600" b="0">
                <a:solidFill>
                  <a:srgbClr val="000082"/>
                </a:solidFill>
              </a:defRPr>
            </a:lvl4pPr>
            <a:lvl5pPr marL="2057400" indent="-228600">
              <a:buFont typeface="Wingdings" panose="05000000000000000000" pitchFamily="2" charset="2"/>
              <a:buChar char="v"/>
              <a:defRPr sz="1400" b="0">
                <a:solidFill>
                  <a:srgbClr val="000082"/>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447800"/>
            <a:ext cx="3848100" cy="4791075"/>
          </a:xfrm>
        </p:spPr>
        <p:txBody>
          <a:bodyPr/>
          <a:lstStyle>
            <a:lvl1pPr>
              <a:defRPr sz="2800"/>
            </a:lvl1pPr>
            <a:lvl2pPr>
              <a:defRPr sz="2400" b="0"/>
            </a:lvl2pPr>
            <a:lvl3pPr>
              <a:defRPr sz="2000" b="0"/>
            </a:lvl3pPr>
            <a:lvl4pPr>
              <a:defRPr sz="1600" b="0">
                <a:solidFill>
                  <a:srgbClr val="000082"/>
                </a:solidFill>
              </a:defRPr>
            </a:lvl4pPr>
            <a:lvl5pPr marL="2057400" indent="-228600">
              <a:buFont typeface="Wingdings" panose="05000000000000000000" pitchFamily="2" charset="2"/>
              <a:buChar char="v"/>
              <a:defRPr sz="1400" b="0">
                <a:solidFill>
                  <a:srgbClr val="000082"/>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A72A7A17-36A0-42F8-8AEC-D2004D5F5FB4}"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11" name="Rectangle 10"/>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2810656615"/>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10"/>
          <p:cNvGrpSpPr>
            <a:grpSpLocks/>
          </p:cNvGrpSpPr>
          <p:nvPr userDrawn="1"/>
        </p:nvGrpSpPr>
        <p:grpSpPr bwMode="auto">
          <a:xfrm>
            <a:off x="720725" y="950913"/>
            <a:ext cx="8334375" cy="93662"/>
            <a:chOff x="736" y="599"/>
            <a:chExt cx="4885" cy="48"/>
          </a:xfrm>
        </p:grpSpPr>
        <p:sp>
          <p:nvSpPr>
            <p:cNvPr id="8"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9"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2" name="Title 1"/>
          <p:cNvSpPr>
            <a:spLocks noGrp="1"/>
          </p:cNvSpPr>
          <p:nvPr>
            <p:ph type="title"/>
          </p:nvPr>
        </p:nvSpPr>
        <p:spPr>
          <a:xfrm>
            <a:off x="1793874" y="320307"/>
            <a:ext cx="6892925" cy="492443"/>
          </a:xfrm>
        </p:spPr>
        <p:txBody>
          <a:bodyPr/>
          <a:lstStyle>
            <a:lvl1pPr algn="r">
              <a:defRPr>
                <a:effectLst/>
              </a:defRPr>
            </a:lvl1pPr>
          </a:lstStyle>
          <a:p>
            <a:r>
              <a:rPr lang="en-US" dirty="0"/>
              <a:t>Click to edit Master title style</a:t>
            </a:r>
          </a:p>
        </p:txBody>
      </p:sp>
      <p:sp>
        <p:nvSpPr>
          <p:cNvPr id="3" name="Text Placeholder 2"/>
          <p:cNvSpPr>
            <a:spLocks noGrp="1"/>
          </p:cNvSpPr>
          <p:nvPr>
            <p:ph type="body" idx="1"/>
          </p:nvPr>
        </p:nvSpPr>
        <p:spPr>
          <a:xfrm>
            <a:off x="457200" y="1058088"/>
            <a:ext cx="4040188" cy="8032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854926"/>
            <a:ext cx="4040188" cy="4271237"/>
          </a:xfrm>
        </p:spPr>
        <p:txBody>
          <a:bodyPr/>
          <a:lstStyle>
            <a:lvl1pPr marL="342900" indent="-342900">
              <a:buFont typeface="Wingdings" panose="05000000000000000000" pitchFamily="2" charset="2"/>
              <a:buChar char="§"/>
              <a:defRPr sz="2400" i="0"/>
            </a:lvl1pPr>
            <a:lvl2pPr marL="742950" indent="-285750">
              <a:buFont typeface="Arial" panose="020B0604020202020204" pitchFamily="34" charset="0"/>
              <a:buChar char="•"/>
              <a:defRPr sz="2000" i="0"/>
            </a:lvl2pPr>
            <a:lvl3pPr marL="1143000" indent="-228600">
              <a:buFont typeface="Wingdings" panose="05000000000000000000" pitchFamily="2" charset="2"/>
              <a:buChar char="Ø"/>
              <a:defRPr sz="1800" i="0">
                <a:solidFill>
                  <a:srgbClr val="000082"/>
                </a:solidFill>
              </a:defRPr>
            </a:lvl3pPr>
            <a:lvl4pPr marL="1600200" indent="-228600">
              <a:buFont typeface="Courier New" panose="02070309020205020404" pitchFamily="49" charset="0"/>
              <a:buChar char="o"/>
              <a:defRPr sz="1600" i="0">
                <a:solidFill>
                  <a:srgbClr val="000082"/>
                </a:solidFill>
              </a:defRPr>
            </a:lvl4pPr>
            <a:lvl5pPr marL="2057400" indent="-228600">
              <a:buFont typeface="Wingdings" panose="05000000000000000000" pitchFamily="2" charset="2"/>
              <a:buChar char="v"/>
              <a:defRPr sz="1400" i="0">
                <a:solidFill>
                  <a:srgbClr val="000082"/>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045025"/>
            <a:ext cx="4041775" cy="8163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1854926"/>
            <a:ext cx="4041775" cy="4271237"/>
          </a:xfrm>
        </p:spPr>
        <p:txBody>
          <a:bodyPr/>
          <a:lstStyle>
            <a:lvl1pPr marL="342900" indent="-342900">
              <a:buFont typeface="Wingdings" panose="05000000000000000000" pitchFamily="2" charset="2"/>
              <a:buChar char="§"/>
              <a:defRPr sz="2400" i="0"/>
            </a:lvl1pPr>
            <a:lvl2pPr marL="742950" indent="-285750">
              <a:buFont typeface="Arial" panose="020B0604020202020204" pitchFamily="34" charset="0"/>
              <a:buChar char="•"/>
              <a:defRPr sz="2000" i="0"/>
            </a:lvl2pPr>
            <a:lvl3pPr marL="1143000" indent="-228600">
              <a:buFont typeface="Wingdings" panose="05000000000000000000" pitchFamily="2" charset="2"/>
              <a:buChar char="Ø"/>
              <a:defRPr sz="1800" i="0"/>
            </a:lvl3pPr>
            <a:lvl4pPr marL="1600200" indent="-228600">
              <a:buFont typeface="Courier New" panose="02070309020205020404" pitchFamily="49" charset="0"/>
              <a:buChar char="o"/>
              <a:defRPr sz="1600" i="0">
                <a:solidFill>
                  <a:srgbClr val="000082"/>
                </a:solidFill>
              </a:defRPr>
            </a:lvl4pPr>
            <a:lvl5pPr marL="2057400" indent="-228600">
              <a:buFont typeface="Wingdings" panose="05000000000000000000" pitchFamily="2" charset="2"/>
              <a:buChar char="v"/>
              <a:defRPr sz="1400" i="0">
                <a:solidFill>
                  <a:srgbClr val="000082"/>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D0DEB7F9-EDCA-41C6-AFEF-5B6888D849AC}"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13" name="Rectangle 10"/>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1201176019"/>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10"/>
          <p:cNvGrpSpPr>
            <a:grpSpLocks/>
          </p:cNvGrpSpPr>
          <p:nvPr userDrawn="1"/>
        </p:nvGrpSpPr>
        <p:grpSpPr bwMode="auto">
          <a:xfrm>
            <a:off x="720725" y="950913"/>
            <a:ext cx="8334375" cy="93662"/>
            <a:chOff x="736" y="599"/>
            <a:chExt cx="4885" cy="48"/>
          </a:xfrm>
        </p:grpSpPr>
        <p:sp>
          <p:nvSpPr>
            <p:cNvPr id="4"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5"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2" name="Title 1"/>
          <p:cNvSpPr>
            <a:spLocks noGrp="1"/>
          </p:cNvSpPr>
          <p:nvPr>
            <p:ph type="title"/>
          </p:nvPr>
        </p:nvSpPr>
        <p:spPr>
          <a:xfrm>
            <a:off x="1793874" y="289878"/>
            <a:ext cx="6588125" cy="492443"/>
          </a:xfrm>
        </p:spPr>
        <p:txBody>
          <a:bodyPr/>
          <a:lstStyle>
            <a:lvl1pPr algn="r">
              <a:defRPr>
                <a:effectLst/>
              </a:defRPr>
            </a:lvl1pPr>
          </a:lstStyle>
          <a:p>
            <a:r>
              <a:rPr lang="en-US" dirty="0"/>
              <a:t>Click to edit Master title style</a:t>
            </a:r>
          </a:p>
        </p:txBody>
      </p:sp>
      <p:sp>
        <p:nvSpPr>
          <p:cNvPr id="7" name="Slide Number Placeholder 6"/>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8F642A83-FAB0-472C-BD95-D00E3B0DC50C}"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9" name="Rectangle 10"/>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3957589288"/>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Group 10"/>
          <p:cNvGrpSpPr>
            <a:grpSpLocks/>
          </p:cNvGrpSpPr>
          <p:nvPr userDrawn="1"/>
        </p:nvGrpSpPr>
        <p:grpSpPr bwMode="auto">
          <a:xfrm>
            <a:off x="720725" y="950913"/>
            <a:ext cx="8334375" cy="93662"/>
            <a:chOff x="736" y="599"/>
            <a:chExt cx="4885" cy="48"/>
          </a:xfrm>
        </p:grpSpPr>
        <p:sp>
          <p:nvSpPr>
            <p:cNvPr id="4"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5"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9" name="Title 1"/>
          <p:cNvSpPr>
            <a:spLocks noGrp="1"/>
          </p:cNvSpPr>
          <p:nvPr>
            <p:ph type="title"/>
          </p:nvPr>
        </p:nvSpPr>
        <p:spPr>
          <a:xfrm>
            <a:off x="1793874" y="289878"/>
            <a:ext cx="6588125" cy="492443"/>
          </a:xfrm>
        </p:spPr>
        <p:txBody>
          <a:bodyPr/>
          <a:lstStyle>
            <a:lvl1pPr algn="r">
              <a:defRPr>
                <a:effectLst/>
              </a:defRPr>
            </a:lvl1pPr>
          </a:lstStyle>
          <a:p>
            <a:r>
              <a:rPr lang="en-US" dirty="0"/>
              <a:t>Click to edit Master title style</a:t>
            </a:r>
          </a:p>
        </p:txBody>
      </p:sp>
      <p:sp>
        <p:nvSpPr>
          <p:cNvPr id="7" name="Slide Number Placeholder 6"/>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03B88B7B-049E-4AB0-A392-1C8B6C1DEC47}"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10" name="Rectangle 10"/>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2571752893"/>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0"/>
          <p:cNvGrpSpPr>
            <a:grpSpLocks/>
          </p:cNvGrpSpPr>
          <p:nvPr userDrawn="1"/>
        </p:nvGrpSpPr>
        <p:grpSpPr bwMode="auto">
          <a:xfrm>
            <a:off x="720725" y="950913"/>
            <a:ext cx="8334375" cy="93662"/>
            <a:chOff x="736" y="599"/>
            <a:chExt cx="4885" cy="48"/>
          </a:xfrm>
        </p:grpSpPr>
        <p:sp>
          <p:nvSpPr>
            <p:cNvPr id="7"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8"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2" name="Title 1"/>
          <p:cNvSpPr>
            <a:spLocks noGrp="1"/>
          </p:cNvSpPr>
          <p:nvPr>
            <p:ph type="title"/>
          </p:nvPr>
        </p:nvSpPr>
        <p:spPr>
          <a:xfrm>
            <a:off x="457200" y="1025950"/>
            <a:ext cx="3008313" cy="553998"/>
          </a:xfrm>
        </p:spPr>
        <p:txBody>
          <a:bodyPr anchor="b"/>
          <a:lstStyle>
            <a:lvl1pPr algn="l">
              <a:defRPr sz="1800" b="1">
                <a:effectLst/>
              </a:defRPr>
            </a:lvl1pPr>
          </a:lstStyle>
          <a:p>
            <a:r>
              <a:rPr lang="en-US" dirty="0"/>
              <a:t>Click to edit Master title style</a:t>
            </a:r>
          </a:p>
        </p:txBody>
      </p:sp>
      <p:sp>
        <p:nvSpPr>
          <p:cNvPr id="3" name="Content Placeholder 2"/>
          <p:cNvSpPr>
            <a:spLocks noGrp="1"/>
          </p:cNvSpPr>
          <p:nvPr>
            <p:ph idx="1"/>
          </p:nvPr>
        </p:nvSpPr>
        <p:spPr>
          <a:xfrm>
            <a:off x="3575050" y="1023042"/>
            <a:ext cx="5111750" cy="5341544"/>
          </a:xfrm>
        </p:spPr>
        <p:txBody>
          <a:bodyPr/>
          <a:lstStyle>
            <a:lvl1pPr marL="342900" indent="-342900">
              <a:buFont typeface="Wingdings" panose="05000000000000000000" pitchFamily="2" charset="2"/>
              <a:buChar char="§"/>
              <a:defRPr sz="2800" i="0">
                <a:solidFill>
                  <a:srgbClr val="000082"/>
                </a:solidFill>
              </a:defRPr>
            </a:lvl1pPr>
            <a:lvl2pPr marL="742950" indent="-285750">
              <a:buFont typeface="Arial" panose="020B0604020202020204" pitchFamily="34" charset="0"/>
              <a:buChar char="•"/>
              <a:defRPr sz="2400" i="0">
                <a:solidFill>
                  <a:srgbClr val="000082"/>
                </a:solidFill>
              </a:defRPr>
            </a:lvl2pPr>
            <a:lvl3pPr marL="1143000" indent="-228600">
              <a:buFont typeface="Wingdings" panose="05000000000000000000" pitchFamily="2" charset="2"/>
              <a:buChar char="Ø"/>
              <a:defRPr sz="2000" i="0">
                <a:solidFill>
                  <a:srgbClr val="000082"/>
                </a:solidFill>
              </a:defRPr>
            </a:lvl3pPr>
            <a:lvl4pPr marL="1600200" indent="-228600">
              <a:buFont typeface="Courier New" panose="02070309020205020404" pitchFamily="49" charset="0"/>
              <a:buChar char="o"/>
              <a:defRPr sz="1800" i="0">
                <a:solidFill>
                  <a:srgbClr val="000082"/>
                </a:solidFill>
              </a:defRPr>
            </a:lvl4pPr>
            <a:lvl5pPr marL="2057400" indent="-228600">
              <a:buFont typeface="Wingdings" panose="05000000000000000000" pitchFamily="2" charset="2"/>
              <a:buChar char="v"/>
              <a:defRPr sz="1600" i="0">
                <a:solidFill>
                  <a:srgbClr val="000082"/>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584355"/>
            <a:ext cx="3008313" cy="478023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9" name="Slide Number Placeholder 8"/>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B759D07F-316E-423D-A0E2-8AE1188D50A4}"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11" name="Rectangle 10"/>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763079577"/>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0"/>
          <p:cNvGrpSpPr>
            <a:grpSpLocks/>
          </p:cNvGrpSpPr>
          <p:nvPr userDrawn="1"/>
        </p:nvGrpSpPr>
        <p:grpSpPr bwMode="auto">
          <a:xfrm>
            <a:off x="720725" y="950913"/>
            <a:ext cx="8334375" cy="93662"/>
            <a:chOff x="736" y="599"/>
            <a:chExt cx="4885" cy="48"/>
          </a:xfrm>
        </p:grpSpPr>
        <p:sp>
          <p:nvSpPr>
            <p:cNvPr id="7"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8"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3" name="Picture Placeholder 2"/>
          <p:cNvSpPr>
            <a:spLocks noGrp="1"/>
          </p:cNvSpPr>
          <p:nvPr>
            <p:ph type="pic" idx="1"/>
          </p:nvPr>
        </p:nvSpPr>
        <p:spPr>
          <a:xfrm>
            <a:off x="1792288" y="1056372"/>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2" name="Title 1"/>
          <p:cNvSpPr>
            <a:spLocks noGrp="1"/>
          </p:cNvSpPr>
          <p:nvPr>
            <p:ph type="title"/>
          </p:nvPr>
        </p:nvSpPr>
        <p:spPr>
          <a:xfrm>
            <a:off x="1792288" y="5177250"/>
            <a:ext cx="5486400" cy="307777"/>
          </a:xfrm>
        </p:spPr>
        <p:txBody>
          <a:bodyPr anchor="b"/>
          <a:lstStyle>
            <a:lvl1pPr algn="l">
              <a:defRPr sz="2000" b="1">
                <a:effectLst/>
              </a:defRPr>
            </a:lvl1pPr>
          </a:lstStyle>
          <a:p>
            <a:r>
              <a:rPr lang="en-US" dirty="0"/>
              <a:t>Click to edit Master title style</a:t>
            </a:r>
          </a:p>
        </p:txBody>
      </p:sp>
      <p:sp>
        <p:nvSpPr>
          <p:cNvPr id="4" name="Text Placeholder 3"/>
          <p:cNvSpPr>
            <a:spLocks noGrp="1"/>
          </p:cNvSpPr>
          <p:nvPr>
            <p:ph type="body" sz="half" idx="2"/>
          </p:nvPr>
        </p:nvSpPr>
        <p:spPr>
          <a:xfrm>
            <a:off x="1792288" y="5485027"/>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Slide Number Placeholder 8"/>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BC52E6E4-6268-440F-B88C-4F99D533EEA7}"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11" name="Rectangle 10"/>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1149298754"/>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10"/>
          <p:cNvGrpSpPr>
            <a:grpSpLocks/>
          </p:cNvGrpSpPr>
          <p:nvPr userDrawn="1"/>
        </p:nvGrpSpPr>
        <p:grpSpPr bwMode="auto">
          <a:xfrm>
            <a:off x="720725" y="950913"/>
            <a:ext cx="8334375" cy="93662"/>
            <a:chOff x="736" y="599"/>
            <a:chExt cx="4885" cy="48"/>
          </a:xfrm>
        </p:grpSpPr>
        <p:sp>
          <p:nvSpPr>
            <p:cNvPr id="6"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7"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3" name="Vertical Text Placeholder 2"/>
          <p:cNvSpPr>
            <a:spLocks noGrp="1"/>
          </p:cNvSpPr>
          <p:nvPr>
            <p:ph type="body" orient="vert" idx="1"/>
          </p:nvPr>
        </p:nvSpPr>
        <p:spPr/>
        <p:txBody>
          <a:bodyPr vert="eaVert"/>
          <a:lstStyle>
            <a:lvl1pPr marL="342900" indent="-342900">
              <a:buFont typeface="Wingdings" panose="05000000000000000000" pitchFamily="2" charset="2"/>
              <a:buChar char="§"/>
              <a:defRPr>
                <a:solidFill>
                  <a:srgbClr val="000082"/>
                </a:solidFill>
              </a:defRPr>
            </a:lvl1pPr>
            <a:lvl2pPr marL="742950" indent="-285750">
              <a:buFont typeface="Arial" panose="020B0604020202020204" pitchFamily="34" charset="0"/>
              <a:buChar char="•"/>
              <a:defRPr>
                <a:solidFill>
                  <a:srgbClr val="000082"/>
                </a:solidFill>
              </a:defRPr>
            </a:lvl2pPr>
            <a:lvl3pPr marL="1143000" indent="-228600">
              <a:buFont typeface="Wingdings" panose="05000000000000000000" pitchFamily="2" charset="2"/>
              <a:buChar char="Ø"/>
              <a:defRPr>
                <a:solidFill>
                  <a:srgbClr val="000082"/>
                </a:solidFill>
              </a:defRPr>
            </a:lvl3pPr>
            <a:lvl4pPr marL="1600200" indent="-228600">
              <a:buFont typeface="Courier New" panose="02070309020205020404" pitchFamily="49" charset="0"/>
              <a:buChar char="o"/>
              <a:defRPr sz="1400">
                <a:solidFill>
                  <a:srgbClr val="000082"/>
                </a:solidFill>
              </a:defRPr>
            </a:lvl4pPr>
            <a:lvl5pPr marL="2057400" indent="-228600">
              <a:buFont typeface="Wingdings" panose="05000000000000000000" pitchFamily="2" charset="2"/>
              <a:buChar char="v"/>
              <a:defRPr sz="1200">
                <a:solidFill>
                  <a:srgbClr val="00008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1025253" y="226060"/>
            <a:ext cx="7356747" cy="492443"/>
          </a:xfrm>
        </p:spPr>
        <p:txBody>
          <a:bodyPr/>
          <a:lstStyle>
            <a:lvl1pPr algn="r">
              <a:defRPr>
                <a:effectLst/>
              </a:defRPr>
            </a:lvl1pPr>
          </a:lstStyle>
          <a:p>
            <a:r>
              <a:rPr lang="en-US" dirty="0"/>
              <a:t>Click to edit Master title style</a:t>
            </a:r>
          </a:p>
        </p:txBody>
      </p:sp>
      <p:sp>
        <p:nvSpPr>
          <p:cNvPr id="8" name="Slide Number Placeholder 7"/>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A194238B-2C90-455D-893F-38C4E6D32DB5}"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10" name="Rectangle 9"/>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22606171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1360" y="12700"/>
            <a:ext cx="919642"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10"/>
          <p:cNvGrpSpPr>
            <a:grpSpLocks/>
          </p:cNvGrpSpPr>
          <p:nvPr userDrawn="1"/>
        </p:nvGrpSpPr>
        <p:grpSpPr bwMode="auto">
          <a:xfrm>
            <a:off x="720725" y="950913"/>
            <a:ext cx="8334375" cy="93662"/>
            <a:chOff x="736" y="599"/>
            <a:chExt cx="4885" cy="48"/>
          </a:xfrm>
        </p:grpSpPr>
        <p:sp>
          <p:nvSpPr>
            <p:cNvPr id="6"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7"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3" name="Vertical Text Placeholder 2"/>
          <p:cNvSpPr>
            <a:spLocks noGrp="1"/>
          </p:cNvSpPr>
          <p:nvPr>
            <p:ph type="body" orient="vert" idx="1"/>
          </p:nvPr>
        </p:nvSpPr>
        <p:spPr>
          <a:xfrm>
            <a:off x="685800" y="1041148"/>
            <a:ext cx="5734050" cy="5333522"/>
          </a:xfrm>
        </p:spPr>
        <p:txBody>
          <a:bodyPr vert="eaVert"/>
          <a:lstStyle>
            <a:lvl1pPr marL="342900" indent="-342900">
              <a:buFont typeface="Wingdings" panose="05000000000000000000" pitchFamily="2" charset="2"/>
              <a:buChar char="§"/>
              <a:defRPr i="0">
                <a:solidFill>
                  <a:srgbClr val="000082"/>
                </a:solidFill>
              </a:defRPr>
            </a:lvl1pPr>
            <a:lvl2pPr marL="742950" indent="-285750">
              <a:buFont typeface="Arial" panose="020B0604020202020204" pitchFamily="34" charset="0"/>
              <a:buChar char="•"/>
              <a:defRPr i="0">
                <a:solidFill>
                  <a:srgbClr val="000082"/>
                </a:solidFill>
              </a:defRPr>
            </a:lvl2pPr>
            <a:lvl3pPr marL="1143000" indent="-228600">
              <a:buFont typeface="Wingdings" panose="05000000000000000000" pitchFamily="2" charset="2"/>
              <a:buChar char="Ø"/>
              <a:defRPr i="0">
                <a:solidFill>
                  <a:srgbClr val="000082"/>
                </a:solidFill>
              </a:defRPr>
            </a:lvl3pPr>
            <a:lvl4pPr marL="1600200" indent="-228600">
              <a:buFont typeface="Courier New" panose="02070309020205020404" pitchFamily="49" charset="0"/>
              <a:buChar char="o"/>
              <a:defRPr sz="1400" i="0">
                <a:solidFill>
                  <a:srgbClr val="000082"/>
                </a:solidFill>
              </a:defRPr>
            </a:lvl4pPr>
            <a:lvl5pPr marL="2057400" indent="-228600">
              <a:buFont typeface="Wingdings" panose="05000000000000000000" pitchFamily="2" charset="2"/>
              <a:buChar char="v"/>
              <a:defRPr sz="1200" i="0">
                <a:solidFill>
                  <a:srgbClr val="00008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Vertical Title 1"/>
          <p:cNvSpPr>
            <a:spLocks noGrp="1"/>
          </p:cNvSpPr>
          <p:nvPr>
            <p:ph type="title" orient="vert"/>
          </p:nvPr>
        </p:nvSpPr>
        <p:spPr>
          <a:xfrm>
            <a:off x="7260937" y="1041148"/>
            <a:ext cx="584775" cy="5333522"/>
          </a:xfrm>
        </p:spPr>
        <p:txBody>
          <a:bodyPr vert="eaVert"/>
          <a:lstStyle>
            <a:lvl1pPr>
              <a:defRPr>
                <a:effectLst/>
              </a:defRPr>
            </a:lvl1pPr>
          </a:lstStyle>
          <a:p>
            <a:r>
              <a:rPr lang="en-US"/>
              <a:t>Click to edit Master title style</a:t>
            </a:r>
          </a:p>
        </p:txBody>
      </p:sp>
      <p:sp>
        <p:nvSpPr>
          <p:cNvPr id="8" name="Slide Number Placeholder 7"/>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E0DF9A69-EF2A-474B-A4EC-3B0151964ACF}" type="slidenum">
              <a:rPr lang="en-US">
                <a:solidFill>
                  <a:srgbClr val="000000"/>
                </a:solidFill>
                <a:latin typeface="Arial" charset="0"/>
              </a:rPr>
              <a:pPr algn="l">
                <a:defRPr/>
              </a:pPr>
              <a:t>‹#›</a:t>
            </a:fld>
            <a:endParaRPr lang="en-US" dirty="0">
              <a:solidFill>
                <a:srgbClr val="000000"/>
              </a:solidFill>
              <a:latin typeface="Arial" charset="0"/>
            </a:endParaRPr>
          </a:p>
        </p:txBody>
      </p:sp>
      <p:sp>
        <p:nvSpPr>
          <p:cNvPr id="10" name="Rectangle 9"/>
          <p:cNvSpPr>
            <a:spLocks noGrp="1" noChangeArrowheads="1"/>
          </p:cNvSpPr>
          <p:nvPr>
            <p:ph type="dt" sz="half" idx="12"/>
          </p:nvPr>
        </p:nvSpPr>
        <p:spPr/>
        <p:txBody>
          <a:bodyPr/>
          <a:lstStyle>
            <a:lvl1pPr>
              <a:defRPr sz="1000"/>
            </a:lvl1pPr>
          </a:lstStyle>
          <a:p>
            <a:pPr>
              <a:defRPr/>
            </a:pPr>
            <a:endParaRPr lang="en-US" dirty="0">
              <a:solidFill>
                <a:srgbClr val="000000"/>
              </a:solidFill>
            </a:endParaRPr>
          </a:p>
        </p:txBody>
      </p:sp>
    </p:spTree>
    <p:extLst>
      <p:ext uri="{BB962C8B-B14F-4D97-AF65-F5344CB8AC3E}">
        <p14:creationId xmlns:p14="http://schemas.microsoft.com/office/powerpoint/2010/main" val="1687367178"/>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590800"/>
            <a:ext cx="7772400" cy="1362075"/>
          </a:xfrm>
        </p:spPr>
        <p:txBody>
          <a:bodyPr anchor="t"/>
          <a:lstStyle>
            <a:lvl1pPr algn="ctr">
              <a:defRPr sz="4000" b="1" cap="all"/>
            </a:lvl1pPr>
          </a:lstStyle>
          <a:p>
            <a:r>
              <a:rPr lang="en-US" dirty="0"/>
              <a:t>Click to edit Master title style</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lgn="r"/>
            <a:endParaRPr lang="en-US" sz="1000" dirty="0">
              <a:solidFill>
                <a:srgbClr val="000000"/>
              </a:solidFill>
              <a:cs typeface="Arial" pitchFamily="34" charset="0"/>
            </a:endParaRPr>
          </a:p>
        </p:txBody>
      </p:sp>
      <p:pic>
        <p:nvPicPr>
          <p:cNvPr id="9" name="Picture 10" descr="cno"/>
          <p:cNvPicPr>
            <a:picLocks noChangeAspect="1" noChangeArrowheads="1"/>
          </p:cNvPicPr>
          <p:nvPr userDrawn="1"/>
        </p:nvPicPr>
        <p:blipFill>
          <a:blip r:embed="rId2" cstate="print"/>
          <a:srcRect/>
          <a:stretch>
            <a:fillRect/>
          </a:stretch>
        </p:blipFill>
        <p:spPr bwMode="auto">
          <a:xfrm>
            <a:off x="35751" y="40575"/>
            <a:ext cx="829684" cy="822960"/>
          </a:xfrm>
          <a:prstGeom prst="rect">
            <a:avLst/>
          </a:prstGeom>
          <a:noFill/>
          <a:ln w="9525">
            <a:noFill/>
            <a:miter lim="800000"/>
            <a:headEnd/>
            <a:tailEnd/>
          </a:ln>
        </p:spPr>
      </p:pic>
      <p:sp>
        <p:nvSpPr>
          <p:cNvPr id="8" name="Slide Number Placeholder 7"/>
          <p:cNvSpPr>
            <a:spLocks noGrp="1" noChangeArrowheads="1"/>
          </p:cNvSpPr>
          <p:nvPr>
            <p:ph type="sldNum" sz="quarter" idx="10"/>
          </p:nvPr>
        </p:nvSpPr>
        <p:spPr>
          <a:xfrm>
            <a:off x="8682038" y="6526213"/>
            <a:ext cx="398462" cy="304800"/>
          </a:xfrm>
          <a:prstGeom prst="rect">
            <a:avLst/>
          </a:prstGeom>
        </p:spPr>
        <p:txBody>
          <a:bodyPr/>
          <a:lstStyle>
            <a:lvl1pPr>
              <a:defRPr sz="1200"/>
            </a:lvl1pPr>
          </a:lstStyle>
          <a:p>
            <a:pPr algn="l">
              <a:defRPr/>
            </a:pPr>
            <a:fld id="{4BC8385A-148E-42D6-B3C7-69BEC6343684}" type="slidenum">
              <a:rPr lang="en-US">
                <a:solidFill>
                  <a:srgbClr val="000000"/>
                </a:solidFill>
                <a:latin typeface="Arial" charset="0"/>
              </a:rPr>
              <a:pPr algn="l">
                <a:defRPr/>
              </a:pPr>
              <a:t>‹#›</a:t>
            </a:fld>
            <a:endParaRPr lang="en-US" dirty="0">
              <a:solidFill>
                <a:srgbClr val="000000"/>
              </a:solidFill>
              <a:latin typeface="Arial" charset="0"/>
            </a:endParaRPr>
          </a:p>
        </p:txBody>
      </p:sp>
      <p:grpSp>
        <p:nvGrpSpPr>
          <p:cNvPr id="12" name="Group 10"/>
          <p:cNvGrpSpPr>
            <a:grpSpLocks/>
          </p:cNvGrpSpPr>
          <p:nvPr userDrawn="1"/>
        </p:nvGrpSpPr>
        <p:grpSpPr bwMode="auto">
          <a:xfrm>
            <a:off x="720725" y="950913"/>
            <a:ext cx="8334375" cy="93662"/>
            <a:chOff x="736" y="599"/>
            <a:chExt cx="4885" cy="48"/>
          </a:xfrm>
        </p:grpSpPr>
        <p:sp>
          <p:nvSpPr>
            <p:cNvPr id="13" name="Line 11"/>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14" name="Line 12"/>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Tree>
    <p:extLst>
      <p:ext uri="{BB962C8B-B14F-4D97-AF65-F5344CB8AC3E}">
        <p14:creationId xmlns:p14="http://schemas.microsoft.com/office/powerpoint/2010/main" val="341421885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CNIC 042018)">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465328"/>
            <a:ext cx="7772400" cy="800219"/>
          </a:xfrm>
        </p:spPr>
        <p:txBody>
          <a:bodyPr/>
          <a:lstStyle>
            <a:lvl1pPr>
              <a:defRPr sz="2800"/>
            </a:lvl1pPr>
          </a:lstStyle>
          <a:p>
            <a:r>
              <a:rPr lang="en-US" dirty="0"/>
              <a:t>Click to Edit Briefing Title</a:t>
            </a:r>
            <a:br>
              <a:rPr lang="en-US" dirty="0"/>
            </a:br>
            <a:r>
              <a:rPr lang="en-US" sz="2400" dirty="0"/>
              <a:t>Briefing Subtitle</a:t>
            </a:r>
            <a:endParaRPr lang="en-US" dirty="0"/>
          </a:p>
        </p:txBody>
      </p:sp>
      <p:sp>
        <p:nvSpPr>
          <p:cNvPr id="3" name="Subtitle 2"/>
          <p:cNvSpPr>
            <a:spLocks noGrp="1"/>
          </p:cNvSpPr>
          <p:nvPr>
            <p:ph type="subTitle" idx="1" hasCustomPrompt="1"/>
          </p:nvPr>
        </p:nvSpPr>
        <p:spPr>
          <a:xfrm>
            <a:off x="1371600" y="3886200"/>
            <a:ext cx="6400800" cy="9144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Briefer’s Name and Title</a:t>
            </a:r>
          </a:p>
          <a:p>
            <a:r>
              <a:rPr lang="en-US" dirty="0"/>
              <a:t>Briefer’s Organization</a:t>
            </a:r>
          </a:p>
          <a:p>
            <a:r>
              <a:rPr lang="en-US" dirty="0"/>
              <a:t>DD Month YYYY</a:t>
            </a:r>
          </a:p>
        </p:txBody>
      </p:sp>
      <p:sp>
        <p:nvSpPr>
          <p:cNvPr id="5" name="Rectangle 6"/>
          <p:cNvSpPr>
            <a:spLocks noGrp="1" noChangeArrowheads="1"/>
          </p:cNvSpPr>
          <p:nvPr>
            <p:ph type="sldNum" sz="quarter" idx="11"/>
          </p:nvPr>
        </p:nvSpPr>
        <p:spPr>
          <a:ln/>
        </p:spPr>
        <p:txBody>
          <a:bodyPr/>
          <a:lstStyle>
            <a:lvl1pPr>
              <a:defRPr sz="1200" b="1"/>
            </a:lvl1pPr>
          </a:lstStyle>
          <a:p>
            <a:pPr>
              <a:defRPr/>
            </a:pPr>
            <a:fld id="{D27A1FBF-122C-4E85-A3E8-BC1F1A5F5A14}" type="slidenum">
              <a:rPr lang="en-US" smtClean="0"/>
              <a:pPr>
                <a:defRPr/>
              </a:pPr>
              <a:t>‹#›</a:t>
            </a:fld>
            <a:endParaRPr lang="en-US" dirty="0"/>
          </a:p>
        </p:txBody>
      </p:sp>
      <p:pic>
        <p:nvPicPr>
          <p:cNvPr id="7" name="Picture 8" descr="cni%20logo%20small"/>
          <p:cNvPicPr>
            <a:picLocks noChangeAspect="1" noChangeArrowheads="1"/>
          </p:cNvPicPr>
          <p:nvPr userDrawn="1"/>
        </p:nvPicPr>
        <p:blipFill>
          <a:blip r:embed="rId2" cstate="print"/>
          <a:srcRect/>
          <a:stretch>
            <a:fillRect/>
          </a:stretch>
        </p:blipFill>
        <p:spPr bwMode="auto">
          <a:xfrm>
            <a:off x="63500" y="65088"/>
            <a:ext cx="927100" cy="925512"/>
          </a:xfrm>
          <a:prstGeom prst="rect">
            <a:avLst/>
          </a:prstGeom>
          <a:noFill/>
          <a:ln w="9525">
            <a:noFill/>
            <a:miter lim="800000"/>
            <a:headEnd/>
            <a:tailEnd/>
          </a:ln>
        </p:spPr>
      </p:pic>
    </p:spTree>
    <p:extLst>
      <p:ext uri="{BB962C8B-B14F-4D97-AF65-F5344CB8AC3E}">
        <p14:creationId xmlns:p14="http://schemas.microsoft.com/office/powerpoint/2010/main" val="1756732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7388" y="1447800"/>
            <a:ext cx="3846512" cy="4791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447800"/>
            <a:ext cx="3848100" cy="4791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F23198E8-5BF6-4909-B291-3F8D10BCBA0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00034814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tandard Content (CNIC 042018)">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459125"/>
          </a:xfrm>
        </p:spPr>
        <p:txBody>
          <a:bodyPr/>
          <a:lstStyle/>
          <a:p>
            <a:r>
              <a:rPr lang="en-US" dirty="0"/>
              <a:t>Click to edit Master title style</a:t>
            </a:r>
          </a:p>
        </p:txBody>
      </p:sp>
      <p:sp>
        <p:nvSpPr>
          <p:cNvPr id="3" name="Content Placeholder 2"/>
          <p:cNvSpPr>
            <a:spLocks noGrp="1"/>
          </p:cNvSpPr>
          <p:nvPr>
            <p:ph sz="half" idx="1"/>
          </p:nvPr>
        </p:nvSpPr>
        <p:spPr>
          <a:xfrm>
            <a:off x="381000" y="1219200"/>
            <a:ext cx="8305800" cy="5019675"/>
          </a:xfrm>
        </p:spPr>
        <p:txBody>
          <a:bodyPr/>
          <a:lstStyle>
            <a:lvl1pPr>
              <a:defRPr sz="1800"/>
            </a:lvl1pPr>
            <a:lvl2pPr>
              <a:defRPr sz="1800"/>
            </a:lvl2pPr>
            <a:lvl3pPr marL="971550" indent="-171450">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6" name="Rectangle 6"/>
          <p:cNvSpPr>
            <a:spLocks noGrp="1" noChangeArrowheads="1"/>
          </p:cNvSpPr>
          <p:nvPr>
            <p:ph type="sldNum" sz="quarter" idx="11"/>
          </p:nvPr>
        </p:nvSpPr>
        <p:spPr>
          <a:ln/>
        </p:spPr>
        <p:txBody>
          <a:bodyPr/>
          <a:lstStyle>
            <a:lvl1pPr>
              <a:defRPr/>
            </a:lvl1pPr>
          </a:lstStyle>
          <a:p>
            <a:pPr>
              <a:defRPr/>
            </a:pPr>
            <a:fld id="{F23198E8-5BF6-4909-B291-3F8D10BCBA03}" type="slidenum">
              <a:rPr lang="en-US"/>
              <a:pPr>
                <a:defRPr/>
              </a:pPr>
              <a:t>‹#›</a:t>
            </a:fld>
            <a:endParaRPr lang="en-US" dirty="0"/>
          </a:p>
        </p:txBody>
      </p:sp>
    </p:spTree>
    <p:extLst>
      <p:ext uri="{BB962C8B-B14F-4D97-AF65-F5344CB8AC3E}">
        <p14:creationId xmlns:p14="http://schemas.microsoft.com/office/powerpoint/2010/main" val="27054615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Standard Content (CNIC 042018)">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43000" y="242719"/>
            <a:ext cx="7772400" cy="430887"/>
          </a:xfrm>
        </p:spPr>
        <p:txBody>
          <a:bodyPr/>
          <a:lstStyle>
            <a:lvl1pPr>
              <a:defRPr/>
            </a:lvl1pPr>
          </a:lstStyle>
          <a:p>
            <a:r>
              <a:rPr lang="en-US" dirty="0"/>
              <a:t>Click to edit Quad Title</a:t>
            </a:r>
          </a:p>
        </p:txBody>
      </p:sp>
      <p:sp>
        <p:nvSpPr>
          <p:cNvPr id="3" name="Content Placeholder 2"/>
          <p:cNvSpPr>
            <a:spLocks noGrp="1"/>
          </p:cNvSpPr>
          <p:nvPr>
            <p:ph sz="half" idx="1" hasCustomPrompt="1"/>
          </p:nvPr>
        </p:nvSpPr>
        <p:spPr>
          <a:xfrm>
            <a:off x="228600" y="1126816"/>
            <a:ext cx="4283384" cy="25145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
        <p:nvSpPr>
          <p:cNvPr id="6" name="Rectangle 6"/>
          <p:cNvSpPr>
            <a:spLocks noGrp="1" noChangeArrowheads="1"/>
          </p:cNvSpPr>
          <p:nvPr>
            <p:ph type="sldNum" sz="quarter" idx="11"/>
          </p:nvPr>
        </p:nvSpPr>
        <p:spPr>
          <a:ln/>
        </p:spPr>
        <p:txBody>
          <a:bodyPr/>
          <a:lstStyle>
            <a:lvl1pPr>
              <a:defRPr/>
            </a:lvl1pPr>
          </a:lstStyle>
          <a:p>
            <a:pPr>
              <a:defRPr/>
            </a:pPr>
            <a:fld id="{F23198E8-5BF6-4909-B291-3F8D10BCBA03}" type="slidenum">
              <a:rPr lang="en-US"/>
              <a:pPr>
                <a:defRPr/>
              </a:pPr>
              <a:t>‹#›</a:t>
            </a:fld>
            <a:endParaRPr lang="en-US" dirty="0"/>
          </a:p>
        </p:txBody>
      </p:sp>
      <p:cxnSp>
        <p:nvCxnSpPr>
          <p:cNvPr id="5" name="Straight Connector 4"/>
          <p:cNvCxnSpPr/>
          <p:nvPr userDrawn="1"/>
        </p:nvCxnSpPr>
        <p:spPr bwMode="auto">
          <a:xfrm>
            <a:off x="4572000" y="1143000"/>
            <a:ext cx="0" cy="5105400"/>
          </a:xfrm>
          <a:prstGeom prst="line">
            <a:avLst/>
          </a:prstGeom>
          <a:solidFill>
            <a:srgbClr val="FFFF99"/>
          </a:solidFill>
          <a:ln w="38100" cap="flat" cmpd="sng" algn="ctr">
            <a:solidFill>
              <a:srgbClr val="002060"/>
            </a:solidFill>
            <a:prstDash val="solid"/>
            <a:round/>
            <a:headEnd type="none" w="med" len="med"/>
            <a:tailEnd type="none" w="med" len="med"/>
          </a:ln>
          <a:effectLst/>
        </p:spPr>
      </p:cxnSp>
      <p:cxnSp>
        <p:nvCxnSpPr>
          <p:cNvPr id="7" name="Straight Connector 6"/>
          <p:cNvCxnSpPr/>
          <p:nvPr userDrawn="1"/>
        </p:nvCxnSpPr>
        <p:spPr bwMode="auto">
          <a:xfrm>
            <a:off x="304800" y="3695700"/>
            <a:ext cx="8763000" cy="0"/>
          </a:xfrm>
          <a:prstGeom prst="line">
            <a:avLst/>
          </a:prstGeom>
          <a:solidFill>
            <a:srgbClr val="FFFF99"/>
          </a:solidFill>
          <a:ln w="38100" cap="flat" cmpd="sng" algn="ctr">
            <a:solidFill>
              <a:srgbClr val="002060"/>
            </a:solidFill>
            <a:prstDash val="solid"/>
            <a:round/>
            <a:headEnd type="none" w="med" len="med"/>
            <a:tailEnd type="none" w="med" len="med"/>
          </a:ln>
          <a:effectLst/>
        </p:spPr>
      </p:cxnSp>
      <p:sp>
        <p:nvSpPr>
          <p:cNvPr id="10" name="Content Placeholder 2"/>
          <p:cNvSpPr>
            <a:spLocks noGrp="1"/>
          </p:cNvSpPr>
          <p:nvPr>
            <p:ph sz="half" idx="12" hasCustomPrompt="1"/>
          </p:nvPr>
        </p:nvSpPr>
        <p:spPr>
          <a:xfrm>
            <a:off x="4637748" y="1126816"/>
            <a:ext cx="4305300" cy="2514600"/>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
        <p:nvSpPr>
          <p:cNvPr id="11" name="Content Placeholder 2"/>
          <p:cNvSpPr>
            <a:spLocks noGrp="1"/>
          </p:cNvSpPr>
          <p:nvPr>
            <p:ph sz="half" idx="13" hasCustomPrompt="1"/>
          </p:nvPr>
        </p:nvSpPr>
        <p:spPr>
          <a:xfrm>
            <a:off x="228600" y="3761448"/>
            <a:ext cx="4283384" cy="24383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
        <p:nvSpPr>
          <p:cNvPr id="12" name="Content Placeholder 2"/>
          <p:cNvSpPr>
            <a:spLocks noGrp="1"/>
          </p:cNvSpPr>
          <p:nvPr>
            <p:ph sz="half" idx="14" hasCustomPrompt="1"/>
          </p:nvPr>
        </p:nvSpPr>
        <p:spPr>
          <a:xfrm>
            <a:off x="4643480" y="3761449"/>
            <a:ext cx="4271920" cy="24383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184633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Standard Content (CNIC 042018)">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43000" y="242719"/>
            <a:ext cx="7772400" cy="430887"/>
          </a:xfrm>
        </p:spPr>
        <p:txBody>
          <a:bodyPr/>
          <a:lstStyle>
            <a:lvl1pPr>
              <a:defRPr/>
            </a:lvl1pPr>
          </a:lstStyle>
          <a:p>
            <a:r>
              <a:rPr lang="en-US" dirty="0"/>
              <a:t>Click to edit Quad Title</a:t>
            </a:r>
          </a:p>
        </p:txBody>
      </p:sp>
      <p:sp>
        <p:nvSpPr>
          <p:cNvPr id="3" name="Content Placeholder 2"/>
          <p:cNvSpPr>
            <a:spLocks noGrp="1"/>
          </p:cNvSpPr>
          <p:nvPr>
            <p:ph sz="half" idx="1" hasCustomPrompt="1"/>
          </p:nvPr>
        </p:nvSpPr>
        <p:spPr>
          <a:xfrm>
            <a:off x="228600" y="1126816"/>
            <a:ext cx="4283384" cy="25145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
        <p:nvSpPr>
          <p:cNvPr id="6" name="Rectangle 6"/>
          <p:cNvSpPr>
            <a:spLocks noGrp="1" noChangeArrowheads="1"/>
          </p:cNvSpPr>
          <p:nvPr>
            <p:ph type="sldNum" sz="quarter" idx="11"/>
          </p:nvPr>
        </p:nvSpPr>
        <p:spPr>
          <a:ln/>
        </p:spPr>
        <p:txBody>
          <a:bodyPr/>
          <a:lstStyle>
            <a:lvl1pPr>
              <a:defRPr/>
            </a:lvl1pPr>
          </a:lstStyle>
          <a:p>
            <a:pPr>
              <a:defRPr/>
            </a:pPr>
            <a:fld id="{F23198E8-5BF6-4909-B291-3F8D10BCBA03}" type="slidenum">
              <a:rPr lang="en-US"/>
              <a:pPr>
                <a:defRPr/>
              </a:pPr>
              <a:t>‹#›</a:t>
            </a:fld>
            <a:endParaRPr lang="en-US" dirty="0"/>
          </a:p>
        </p:txBody>
      </p:sp>
      <p:sp>
        <p:nvSpPr>
          <p:cNvPr id="10" name="Content Placeholder 2"/>
          <p:cNvSpPr>
            <a:spLocks noGrp="1"/>
          </p:cNvSpPr>
          <p:nvPr>
            <p:ph sz="half" idx="12" hasCustomPrompt="1"/>
          </p:nvPr>
        </p:nvSpPr>
        <p:spPr>
          <a:xfrm>
            <a:off x="4637748" y="1126816"/>
            <a:ext cx="4305300" cy="2514600"/>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
        <p:nvSpPr>
          <p:cNvPr id="11" name="Content Placeholder 2"/>
          <p:cNvSpPr>
            <a:spLocks noGrp="1"/>
          </p:cNvSpPr>
          <p:nvPr>
            <p:ph sz="half" idx="13" hasCustomPrompt="1"/>
          </p:nvPr>
        </p:nvSpPr>
        <p:spPr>
          <a:xfrm>
            <a:off x="228600" y="3761448"/>
            <a:ext cx="4283384" cy="24383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
        <p:nvSpPr>
          <p:cNvPr id="12" name="Content Placeholder 2"/>
          <p:cNvSpPr>
            <a:spLocks noGrp="1"/>
          </p:cNvSpPr>
          <p:nvPr>
            <p:ph sz="half" idx="14" hasCustomPrompt="1"/>
          </p:nvPr>
        </p:nvSpPr>
        <p:spPr>
          <a:xfrm>
            <a:off x="4643480" y="3761449"/>
            <a:ext cx="4271920" cy="2438399"/>
          </a:xfrm>
        </p:spPr>
        <p:txBody>
          <a:bodyPr/>
          <a:lstStyle>
            <a:lvl1pPr>
              <a:defRPr sz="1200"/>
            </a:lvl1pPr>
            <a:lvl2pPr>
              <a:defRPr sz="1200"/>
            </a:lvl2pPr>
            <a:lvl3pPr marL="971550" indent="-171450">
              <a:defRPr sz="1200"/>
            </a:lvl3pPr>
            <a:lvl4pPr>
              <a:defRPr sz="1800"/>
            </a:lvl4pPr>
            <a:lvl5pPr>
              <a:defRPr sz="1800"/>
            </a:lvl5pPr>
            <a:lvl6pPr>
              <a:defRPr sz="1800"/>
            </a:lvl6pPr>
            <a:lvl7pPr>
              <a:defRPr sz="1800"/>
            </a:lvl7pPr>
            <a:lvl8pPr>
              <a:defRPr sz="1800"/>
            </a:lvl8pPr>
            <a:lvl9pPr>
              <a:defRPr sz="1800"/>
            </a:lvl9pPr>
          </a:lstStyle>
          <a:p>
            <a:pPr lvl="0"/>
            <a:r>
              <a:rPr lang="en-US" dirty="0"/>
              <a:t>Click to edit Quad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96084562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losing Slide (CNIC 042018)">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62000" y="5014556"/>
            <a:ext cx="7772400" cy="430887"/>
          </a:xfrm>
        </p:spPr>
        <p:txBody>
          <a:bodyPr/>
          <a:lstStyle>
            <a:lvl1pPr>
              <a:defRPr baseline="0"/>
            </a:lvl1pPr>
          </a:lstStyle>
          <a:p>
            <a:r>
              <a:rPr lang="en-US" dirty="0"/>
              <a:t>Click to Edit Closing (Backups/Questions?)</a:t>
            </a:r>
          </a:p>
        </p:txBody>
      </p:sp>
      <p:sp>
        <p:nvSpPr>
          <p:cNvPr id="5" name="Rectangle 6"/>
          <p:cNvSpPr>
            <a:spLocks noGrp="1" noChangeArrowheads="1"/>
          </p:cNvSpPr>
          <p:nvPr>
            <p:ph type="sldNum" sz="quarter" idx="11"/>
          </p:nvPr>
        </p:nvSpPr>
        <p:spPr>
          <a:ln/>
        </p:spPr>
        <p:txBody>
          <a:bodyPr/>
          <a:lstStyle>
            <a:lvl1pPr>
              <a:defRPr sz="1200" b="1"/>
            </a:lvl1pPr>
          </a:lstStyle>
          <a:p>
            <a:pPr>
              <a:defRPr/>
            </a:pPr>
            <a:fld id="{D27A1FBF-122C-4E85-A3E8-BC1F1A5F5A14}" type="slidenum">
              <a:rPr lang="en-US" smtClean="0"/>
              <a:pPr>
                <a:defRPr/>
              </a:pPr>
              <a:t>‹#›</a:t>
            </a:fld>
            <a:endParaRPr lang="en-US" dirty="0"/>
          </a:p>
        </p:txBody>
      </p:sp>
      <p:pic>
        <p:nvPicPr>
          <p:cNvPr id="13" name="Picture 3" descr="C:\Users\timothy.slentz\AppData\Local\Microsoft\Windows\Temporary Internet Files\Content.Outlook\FC3BDP2R\16 CNIC.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758440" y="1295400"/>
            <a:ext cx="3566160" cy="353335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userDrawn="1"/>
        </p:nvSpPr>
        <p:spPr bwMode="auto">
          <a:xfrm>
            <a:off x="0" y="0"/>
            <a:ext cx="1066800" cy="1066800"/>
          </a:xfrm>
          <a:prstGeom prst="rect">
            <a:avLst/>
          </a:prstGeom>
          <a:solidFill>
            <a:schemeClr val="bg1"/>
          </a:solidFill>
          <a:ln w="1905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eaLnBrk="0" hangingPunct="0"/>
            <a:endParaRPr lang="en-US" sz="1200" b="1" dirty="0">
              <a:solidFill>
                <a:srgbClr val="000000"/>
              </a:solidFill>
              <a:latin typeface="Arial" charset="0"/>
              <a:cs typeface="Times New Roman" pitchFamily="18" charset="0"/>
            </a:endParaRPr>
          </a:p>
        </p:txBody>
      </p:sp>
    </p:spTree>
    <p:extLst>
      <p:ext uri="{BB962C8B-B14F-4D97-AF65-F5344CB8AC3E}">
        <p14:creationId xmlns:p14="http://schemas.microsoft.com/office/powerpoint/2010/main" val="1929125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solidFill>
                <a:srgbClr val="000000"/>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F4F89245-D0FC-4F22-A209-21718AE1694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1461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A7E2E133-F131-4762-AF1E-97EE961BCE4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623964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solidFill>
                <a:srgbClr val="000000"/>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fld id="{E8EE15BA-8DEB-4AC6-A7A6-346C50DE72D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72174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5F471080-67E1-4E1B-B288-AF336A736764}"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79682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xfrm>
            <a:off x="2592388" y="6477000"/>
            <a:ext cx="4799012" cy="304800"/>
          </a:xfrm>
          <a:prstGeom prst="rect">
            <a:avLst/>
          </a:prstGeom>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B017B68F-4D33-4B2E-8F99-585A510D30C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21996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1.pn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1.xml"/><Relationship Id="rId7" Type="http://schemas.openxmlformats.org/officeDocument/2006/relationships/image" Target="../media/image1.png"/><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theme" Target="../theme/theme4.xml"/><Relationship Id="rId5" Type="http://schemas.openxmlformats.org/officeDocument/2006/relationships/slideLayout" Target="../slideLayouts/slideLayout43.xml"/><Relationship Id="rId4"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687388" y="1447800"/>
            <a:ext cx="7847012" cy="479107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250884" name="Rectangle 4"/>
          <p:cNvSpPr>
            <a:spLocks noGrp="1" noChangeArrowheads="1"/>
          </p:cNvSpPr>
          <p:nvPr>
            <p:ph type="title"/>
          </p:nvPr>
        </p:nvSpPr>
        <p:spPr bwMode="auto">
          <a:xfrm>
            <a:off x="990600" y="195283"/>
            <a:ext cx="7391400" cy="553998"/>
          </a:xfrm>
          <a:prstGeom prst="rect">
            <a:avLst/>
          </a:prstGeom>
          <a:noFill/>
          <a:ln w="9525">
            <a:noFill/>
            <a:miter lim="800000"/>
            <a:headEnd/>
            <a:tailEnd/>
          </a:ln>
          <a:effectLst/>
        </p:spPr>
        <p:txBody>
          <a:bodyPr vert="horz" wrap="square" lIns="45720" tIns="0" rIns="45720" bIns="0" numCol="1" anchor="ctr" anchorCtr="0" compatLnSpc="1">
            <a:prstTxWarp prst="textNoShape">
              <a:avLst/>
            </a:prstTxWarp>
            <a:spAutoFit/>
          </a:bodyPr>
          <a:lstStyle/>
          <a:p>
            <a:pPr lvl="0"/>
            <a:r>
              <a:rPr lang="en-US" dirty="0"/>
              <a:t>Click to edit Master title style</a:t>
            </a:r>
          </a:p>
        </p:txBody>
      </p:sp>
      <p:sp>
        <p:nvSpPr>
          <p:cNvPr id="250886" name="Rectangle 6"/>
          <p:cNvSpPr>
            <a:spLocks noGrp="1" noChangeArrowheads="1"/>
          </p:cNvSpPr>
          <p:nvPr>
            <p:ph type="sldNum" sz="quarter" idx="4"/>
          </p:nvPr>
        </p:nvSpPr>
        <p:spPr bwMode="auto">
          <a:xfrm>
            <a:off x="8774113" y="6527800"/>
            <a:ext cx="306387" cy="304800"/>
          </a:xfrm>
          <a:prstGeom prst="rect">
            <a:avLst/>
          </a:prstGeom>
          <a:solidFill>
            <a:schemeClr val="bg1"/>
          </a:solid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b="0"/>
            </a:lvl1pPr>
          </a:lstStyle>
          <a:p>
            <a:pPr>
              <a:defRPr/>
            </a:pPr>
            <a:fld id="{89340B5D-903F-46AA-8C41-A8CB3B65A00C}" type="slidenum">
              <a:rPr lang="en-US">
                <a:solidFill>
                  <a:srgbClr val="000000"/>
                </a:solidFill>
              </a:rPr>
              <a:pPr>
                <a:defRPr/>
              </a:pPr>
              <a:t>‹#›</a:t>
            </a:fld>
            <a:endParaRPr lang="en-US" dirty="0">
              <a:solidFill>
                <a:srgbClr val="000000"/>
              </a:solidFill>
            </a:endParaRPr>
          </a:p>
        </p:txBody>
      </p:sp>
      <p:grpSp>
        <p:nvGrpSpPr>
          <p:cNvPr id="1030" name="Group 7"/>
          <p:cNvGrpSpPr>
            <a:grpSpLocks/>
          </p:cNvGrpSpPr>
          <p:nvPr/>
        </p:nvGrpSpPr>
        <p:grpSpPr bwMode="auto">
          <a:xfrm>
            <a:off x="990600" y="950921"/>
            <a:ext cx="7932738" cy="116053"/>
            <a:chOff x="736" y="599"/>
            <a:chExt cx="4885" cy="29"/>
          </a:xfrm>
        </p:grpSpPr>
        <p:sp>
          <p:nvSpPr>
            <p:cNvPr id="250888" name="Line 8"/>
            <p:cNvSpPr>
              <a:spLocks noChangeShapeType="1"/>
            </p:cNvSpPr>
            <p:nvPr userDrawn="1"/>
          </p:nvSpPr>
          <p:spPr bwMode="auto">
            <a:xfrm>
              <a:off x="736" y="599"/>
              <a:ext cx="4885" cy="0"/>
            </a:xfrm>
            <a:prstGeom prst="line">
              <a:avLst/>
            </a:prstGeom>
            <a:noFill/>
            <a:ln w="57150">
              <a:solidFill>
                <a:schemeClr val="hlink"/>
              </a:solidFill>
              <a:round/>
              <a:headEnd/>
              <a:tailEnd type="triangle" w="med" len="med"/>
            </a:ln>
            <a:effectLst/>
          </p:spPr>
          <p:txBody>
            <a:bodyPr/>
            <a:lstStyle/>
            <a:p>
              <a:pPr eaLnBrk="0" hangingPunct="0">
                <a:defRPr/>
              </a:pPr>
              <a:endParaRPr lang="en-US" dirty="0">
                <a:solidFill>
                  <a:srgbClr val="000000"/>
                </a:solidFill>
              </a:endParaRPr>
            </a:p>
          </p:txBody>
        </p:sp>
        <p:sp>
          <p:nvSpPr>
            <p:cNvPr id="250889" name="Line 9"/>
            <p:cNvSpPr>
              <a:spLocks noChangeShapeType="1"/>
            </p:cNvSpPr>
            <p:nvPr userDrawn="1"/>
          </p:nvSpPr>
          <p:spPr bwMode="auto">
            <a:xfrm>
              <a:off x="826" y="628"/>
              <a:ext cx="4616" cy="0"/>
            </a:xfrm>
            <a:prstGeom prst="line">
              <a:avLst/>
            </a:prstGeom>
            <a:noFill/>
            <a:ln w="28575">
              <a:solidFill>
                <a:srgbClr val="FFCC00"/>
              </a:solidFill>
              <a:round/>
              <a:headEnd/>
              <a:tailEnd/>
            </a:ln>
            <a:effectLst/>
          </p:spPr>
          <p:txBody>
            <a:bodyPr/>
            <a:lstStyle/>
            <a:p>
              <a:pPr eaLnBrk="0" hangingPunct="0">
                <a:defRPr/>
              </a:pPr>
              <a:endParaRPr lang="en-US" dirty="0">
                <a:solidFill>
                  <a:srgbClr val="000000"/>
                </a:solidFill>
              </a:endParaRPr>
            </a:p>
          </p:txBody>
        </p:sp>
      </p:grpSp>
      <p:pic>
        <p:nvPicPr>
          <p:cNvPr id="13" name="Picture 8" descr="cni%20logo%20small"/>
          <p:cNvPicPr>
            <a:picLocks noChangeAspect="1" noChangeArrowheads="1"/>
          </p:cNvPicPr>
          <p:nvPr/>
        </p:nvPicPr>
        <p:blipFill>
          <a:blip r:embed="rId16" cstate="print"/>
          <a:srcRect/>
          <a:stretch>
            <a:fillRect/>
          </a:stretch>
        </p:blipFill>
        <p:spPr bwMode="auto">
          <a:xfrm>
            <a:off x="63500" y="65088"/>
            <a:ext cx="927100" cy="925512"/>
          </a:xfrm>
          <a:prstGeom prst="rect">
            <a:avLst/>
          </a:prstGeom>
          <a:noFill/>
          <a:ln w="9525">
            <a:noFill/>
            <a:miter lim="800000"/>
            <a:headEnd/>
            <a:tailEnd/>
          </a:ln>
        </p:spPr>
      </p:pic>
    </p:spTree>
    <p:extLst>
      <p:ext uri="{BB962C8B-B14F-4D97-AF65-F5344CB8AC3E}">
        <p14:creationId xmlns:p14="http://schemas.microsoft.com/office/powerpoint/2010/main" val="1406644359"/>
      </p:ext>
    </p:extLst>
  </p:cSld>
  <p:clrMap bg1="lt1" tx1="dk1" bg2="lt2" tx2="dk2" accent1="accent1" accent2="accent2" accent3="accent3" accent4="accent4" accent5="accent5" accent6="accent6" hlink="hlink" folHlink="folHlink"/>
  <p:sldLayoutIdLst>
    <p:sldLayoutId id="2147491989" r:id="rId1"/>
    <p:sldLayoutId id="2147491990" r:id="rId2"/>
    <p:sldLayoutId id="2147491991" r:id="rId3"/>
    <p:sldLayoutId id="2147491992" r:id="rId4"/>
    <p:sldLayoutId id="2147491993" r:id="rId5"/>
    <p:sldLayoutId id="2147491994" r:id="rId6"/>
    <p:sldLayoutId id="2147491995" r:id="rId7"/>
    <p:sldLayoutId id="2147491996" r:id="rId8"/>
    <p:sldLayoutId id="2147491997" r:id="rId9"/>
    <p:sldLayoutId id="2147491998" r:id="rId10"/>
    <p:sldLayoutId id="2147491999" r:id="rId11"/>
    <p:sldLayoutId id="2147492022" r:id="rId12"/>
    <p:sldLayoutId id="2147492023" r:id="rId13"/>
    <p:sldLayoutId id="2147492024" r:id="rId14"/>
  </p:sldLayoutIdLst>
  <p:hf hdr="0" ftr="0" dt="0"/>
  <p:txStyles>
    <p:titleStyle>
      <a:lvl1pPr algn="ctr" rtl="0" eaLnBrk="0" fontAlgn="base" hangingPunct="0">
        <a:spcBef>
          <a:spcPct val="0"/>
        </a:spcBef>
        <a:spcAft>
          <a:spcPct val="0"/>
        </a:spcAft>
        <a:defRPr sz="3600" b="1" i="1">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9pPr>
    </p:titleStyle>
    <p:bodyStyle>
      <a:lvl1pPr marL="228600" indent="-228600" algn="l" rtl="0" eaLnBrk="0" fontAlgn="base" hangingPunct="0">
        <a:spcBef>
          <a:spcPct val="25000"/>
        </a:spcBef>
        <a:spcAft>
          <a:spcPct val="25000"/>
        </a:spcAft>
        <a:buClr>
          <a:schemeClr val="tx1"/>
        </a:buClr>
        <a:buChar char="•"/>
        <a:defRPr sz="2400" b="1" i="1">
          <a:solidFill>
            <a:srgbClr val="000066"/>
          </a:solidFill>
          <a:latin typeface="+mn-lt"/>
          <a:ea typeface="+mn-ea"/>
          <a:cs typeface="+mn-cs"/>
        </a:defRPr>
      </a:lvl1pPr>
      <a:lvl2pPr marL="635000" indent="-177800" algn="l" rtl="0" eaLnBrk="0" fontAlgn="base" hangingPunct="0">
        <a:spcBef>
          <a:spcPct val="25000"/>
        </a:spcBef>
        <a:spcAft>
          <a:spcPct val="25000"/>
        </a:spcAft>
        <a:buClr>
          <a:schemeClr val="tx1"/>
        </a:buClr>
        <a:buChar char="–"/>
        <a:defRPr sz="2000" b="1" i="1">
          <a:solidFill>
            <a:srgbClr val="000066"/>
          </a:solidFill>
          <a:latin typeface="+mn-lt"/>
          <a:cs typeface="+mn-cs"/>
        </a:defRPr>
      </a:lvl2pPr>
      <a:lvl3pPr marL="914400" indent="-114300" algn="l" rtl="0" eaLnBrk="0" fontAlgn="base" hangingPunct="0">
        <a:spcBef>
          <a:spcPct val="25000"/>
        </a:spcBef>
        <a:spcAft>
          <a:spcPct val="25000"/>
        </a:spcAft>
        <a:buClr>
          <a:schemeClr val="tx1"/>
        </a:buClr>
        <a:buChar char="•"/>
        <a:defRPr sz="1600" b="1" i="1">
          <a:solidFill>
            <a:srgbClr val="000066"/>
          </a:solidFill>
          <a:latin typeface="+mn-lt"/>
          <a:cs typeface="+mn-cs"/>
        </a:defRPr>
      </a:lvl3pPr>
      <a:lvl4pPr marL="1714500" indent="-266700" algn="l" rtl="0" eaLnBrk="0" fontAlgn="base" hangingPunct="0">
        <a:spcBef>
          <a:spcPct val="25000"/>
        </a:spcBef>
        <a:spcAft>
          <a:spcPct val="25000"/>
        </a:spcAft>
        <a:buChar char="–"/>
        <a:defRPr sz="1400" b="1">
          <a:solidFill>
            <a:schemeClr val="tx1"/>
          </a:solidFill>
          <a:latin typeface="+mn-lt"/>
          <a:cs typeface="+mn-cs"/>
        </a:defRPr>
      </a:lvl4pPr>
      <a:lvl5pPr marL="2209800" indent="-381000" algn="l" rtl="0" eaLnBrk="0" fontAlgn="base" hangingPunct="0">
        <a:spcBef>
          <a:spcPct val="20000"/>
        </a:spcBef>
        <a:spcAft>
          <a:spcPct val="0"/>
        </a:spcAft>
        <a:buChar char="•"/>
        <a:defRPr sz="2000">
          <a:solidFill>
            <a:schemeClr val="tx1"/>
          </a:solidFill>
          <a:latin typeface="Times New Roman" pitchFamily="18" charset="0"/>
          <a:cs typeface="+mn-cs"/>
        </a:defRPr>
      </a:lvl5pPr>
      <a:lvl6pPr marL="2667000" indent="-381000" algn="l" rtl="0" fontAlgn="base">
        <a:spcBef>
          <a:spcPct val="20000"/>
        </a:spcBef>
        <a:spcAft>
          <a:spcPct val="0"/>
        </a:spcAft>
        <a:buChar char="•"/>
        <a:defRPr sz="2000">
          <a:solidFill>
            <a:schemeClr val="tx1"/>
          </a:solidFill>
          <a:latin typeface="Times New Roman" pitchFamily="18" charset="0"/>
          <a:cs typeface="+mn-cs"/>
        </a:defRPr>
      </a:lvl6pPr>
      <a:lvl7pPr marL="3124200" indent="-381000" algn="l" rtl="0" fontAlgn="base">
        <a:spcBef>
          <a:spcPct val="20000"/>
        </a:spcBef>
        <a:spcAft>
          <a:spcPct val="0"/>
        </a:spcAft>
        <a:buChar char="•"/>
        <a:defRPr sz="2000">
          <a:solidFill>
            <a:schemeClr val="tx1"/>
          </a:solidFill>
          <a:latin typeface="Times New Roman" pitchFamily="18" charset="0"/>
          <a:cs typeface="+mn-cs"/>
        </a:defRPr>
      </a:lvl7pPr>
      <a:lvl8pPr marL="3581400" indent="-381000" algn="l" rtl="0" fontAlgn="base">
        <a:spcBef>
          <a:spcPct val="20000"/>
        </a:spcBef>
        <a:spcAft>
          <a:spcPct val="0"/>
        </a:spcAft>
        <a:buChar char="•"/>
        <a:defRPr sz="2000">
          <a:solidFill>
            <a:schemeClr val="tx1"/>
          </a:solidFill>
          <a:latin typeface="Times New Roman" pitchFamily="18" charset="0"/>
          <a:cs typeface="+mn-cs"/>
        </a:defRPr>
      </a:lvl8pPr>
      <a:lvl9pPr marL="4038600" indent="-381000" algn="l" rtl="0" fontAlgn="base">
        <a:spcBef>
          <a:spcPct val="20000"/>
        </a:spcBef>
        <a:spcAft>
          <a:spcPct val="0"/>
        </a:spcAft>
        <a:buChar char="•"/>
        <a:defRPr sz="2000">
          <a:solidFill>
            <a:schemeClr val="tx1"/>
          </a:solidFill>
          <a:latin typeface="Times New Roman" pitchFamily="18"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687388" y="1447800"/>
            <a:ext cx="7847012" cy="479107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250884" name="Rectangle 4"/>
          <p:cNvSpPr>
            <a:spLocks noGrp="1" noChangeArrowheads="1"/>
          </p:cNvSpPr>
          <p:nvPr>
            <p:ph type="title"/>
          </p:nvPr>
        </p:nvSpPr>
        <p:spPr bwMode="auto">
          <a:xfrm>
            <a:off x="990600" y="195283"/>
            <a:ext cx="7391400" cy="553998"/>
          </a:xfrm>
          <a:prstGeom prst="rect">
            <a:avLst/>
          </a:prstGeom>
          <a:noFill/>
          <a:ln w="9525">
            <a:noFill/>
            <a:miter lim="800000"/>
            <a:headEnd/>
            <a:tailEnd/>
          </a:ln>
          <a:effectLst/>
        </p:spPr>
        <p:txBody>
          <a:bodyPr vert="horz" wrap="square" lIns="45720" tIns="0" rIns="45720" bIns="0" numCol="1" anchor="ctr" anchorCtr="0" compatLnSpc="1">
            <a:prstTxWarp prst="textNoShape">
              <a:avLst/>
            </a:prstTxWarp>
            <a:spAutoFit/>
          </a:bodyPr>
          <a:lstStyle/>
          <a:p>
            <a:pPr lvl="0"/>
            <a:r>
              <a:rPr lang="en-US" dirty="0"/>
              <a:t>Click to edit Master title style</a:t>
            </a:r>
          </a:p>
        </p:txBody>
      </p:sp>
      <p:sp>
        <p:nvSpPr>
          <p:cNvPr id="250886" name="Rectangle 6"/>
          <p:cNvSpPr>
            <a:spLocks noGrp="1" noChangeArrowheads="1"/>
          </p:cNvSpPr>
          <p:nvPr>
            <p:ph type="sldNum" sz="quarter" idx="4"/>
          </p:nvPr>
        </p:nvSpPr>
        <p:spPr bwMode="auto">
          <a:xfrm>
            <a:off x="8774113" y="6527800"/>
            <a:ext cx="306387" cy="304800"/>
          </a:xfrm>
          <a:prstGeom prst="rect">
            <a:avLst/>
          </a:prstGeom>
          <a:solidFill>
            <a:schemeClr val="bg1"/>
          </a:solid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b="0"/>
            </a:lvl1pPr>
          </a:lstStyle>
          <a:p>
            <a:pPr>
              <a:defRPr/>
            </a:pPr>
            <a:fld id="{89340B5D-903F-46AA-8C41-A8CB3B65A00C}" type="slidenum">
              <a:rPr lang="en-US"/>
              <a:pPr>
                <a:defRPr/>
              </a:pPr>
              <a:t>‹#›</a:t>
            </a:fld>
            <a:endParaRPr lang="en-US" dirty="0"/>
          </a:p>
        </p:txBody>
      </p:sp>
      <p:grpSp>
        <p:nvGrpSpPr>
          <p:cNvPr id="1030" name="Group 7"/>
          <p:cNvGrpSpPr>
            <a:grpSpLocks/>
          </p:cNvGrpSpPr>
          <p:nvPr/>
        </p:nvGrpSpPr>
        <p:grpSpPr bwMode="auto">
          <a:xfrm>
            <a:off x="990600" y="950921"/>
            <a:ext cx="7932738" cy="116053"/>
            <a:chOff x="736" y="599"/>
            <a:chExt cx="4885" cy="29"/>
          </a:xfrm>
        </p:grpSpPr>
        <p:sp>
          <p:nvSpPr>
            <p:cNvPr id="250888" name="Line 8"/>
            <p:cNvSpPr>
              <a:spLocks noChangeShapeType="1"/>
            </p:cNvSpPr>
            <p:nvPr userDrawn="1"/>
          </p:nvSpPr>
          <p:spPr bwMode="auto">
            <a:xfrm>
              <a:off x="736" y="599"/>
              <a:ext cx="4885" cy="0"/>
            </a:xfrm>
            <a:prstGeom prst="line">
              <a:avLst/>
            </a:prstGeom>
            <a:noFill/>
            <a:ln w="57150">
              <a:solidFill>
                <a:schemeClr val="hlink"/>
              </a:solidFill>
              <a:round/>
              <a:headEnd/>
              <a:tailEnd type="triangle" w="med" len="med"/>
            </a:ln>
            <a:effectLst/>
          </p:spPr>
          <p:txBody>
            <a:bodyPr/>
            <a:lstStyle/>
            <a:p>
              <a:pPr eaLnBrk="0" hangingPunct="0">
                <a:defRPr/>
              </a:pPr>
              <a:endParaRPr lang="en-US" dirty="0"/>
            </a:p>
          </p:txBody>
        </p:sp>
        <p:sp>
          <p:nvSpPr>
            <p:cNvPr id="250889" name="Line 9"/>
            <p:cNvSpPr>
              <a:spLocks noChangeShapeType="1"/>
            </p:cNvSpPr>
            <p:nvPr userDrawn="1"/>
          </p:nvSpPr>
          <p:spPr bwMode="auto">
            <a:xfrm>
              <a:off x="826" y="628"/>
              <a:ext cx="4616" cy="0"/>
            </a:xfrm>
            <a:prstGeom prst="line">
              <a:avLst/>
            </a:prstGeom>
            <a:noFill/>
            <a:ln w="28575">
              <a:solidFill>
                <a:srgbClr val="FFCC00"/>
              </a:solidFill>
              <a:round/>
              <a:headEnd/>
              <a:tailEnd/>
            </a:ln>
            <a:effectLst/>
          </p:spPr>
          <p:txBody>
            <a:bodyPr/>
            <a:lstStyle/>
            <a:p>
              <a:pPr eaLnBrk="0" hangingPunct="0">
                <a:defRPr/>
              </a:pPr>
              <a:endParaRPr lang="en-US" dirty="0"/>
            </a:p>
          </p:txBody>
        </p:sp>
      </p:grpSp>
      <p:pic>
        <p:nvPicPr>
          <p:cNvPr id="13" name="Picture 8" descr="cni%20logo%20small"/>
          <p:cNvPicPr>
            <a:picLocks noChangeAspect="1" noChangeArrowheads="1"/>
          </p:cNvPicPr>
          <p:nvPr/>
        </p:nvPicPr>
        <p:blipFill>
          <a:blip r:embed="rId13" cstate="print"/>
          <a:srcRect/>
          <a:stretch>
            <a:fillRect/>
          </a:stretch>
        </p:blipFill>
        <p:spPr bwMode="auto">
          <a:xfrm>
            <a:off x="63500" y="65088"/>
            <a:ext cx="927100" cy="925512"/>
          </a:xfrm>
          <a:prstGeom prst="rect">
            <a:avLst/>
          </a:prstGeom>
          <a:noFill/>
          <a:ln w="9525">
            <a:noFill/>
            <a:miter lim="800000"/>
            <a:headEnd/>
            <a:tailEnd/>
          </a:ln>
        </p:spPr>
      </p:pic>
    </p:spTree>
    <p:extLst>
      <p:ext uri="{BB962C8B-B14F-4D97-AF65-F5344CB8AC3E}">
        <p14:creationId xmlns:p14="http://schemas.microsoft.com/office/powerpoint/2010/main" val="125817344"/>
      </p:ext>
    </p:extLst>
  </p:cSld>
  <p:clrMap bg1="lt1" tx1="dk1" bg2="lt2" tx2="dk2" accent1="accent1" accent2="accent2" accent3="accent3" accent4="accent4" accent5="accent5" accent6="accent6" hlink="hlink" folHlink="folHlink"/>
  <p:sldLayoutIdLst>
    <p:sldLayoutId id="2147491977" r:id="rId1"/>
    <p:sldLayoutId id="2147491978" r:id="rId2"/>
    <p:sldLayoutId id="2147491979" r:id="rId3"/>
    <p:sldLayoutId id="2147491980" r:id="rId4"/>
    <p:sldLayoutId id="2147491981" r:id="rId5"/>
    <p:sldLayoutId id="2147491982" r:id="rId6"/>
    <p:sldLayoutId id="2147491983" r:id="rId7"/>
    <p:sldLayoutId id="2147491984" r:id="rId8"/>
    <p:sldLayoutId id="2147491985" r:id="rId9"/>
    <p:sldLayoutId id="2147491986" r:id="rId10"/>
    <p:sldLayoutId id="2147491987" r:id="rId11"/>
  </p:sldLayoutIdLst>
  <p:hf hdr="0" ftr="0" dt="0"/>
  <p:txStyles>
    <p:titleStyle>
      <a:lvl1pPr algn="ctr" rtl="0" eaLnBrk="0" fontAlgn="base" hangingPunct="0">
        <a:spcBef>
          <a:spcPct val="0"/>
        </a:spcBef>
        <a:spcAft>
          <a:spcPct val="0"/>
        </a:spcAft>
        <a:defRPr sz="3600" b="1" i="1">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9pPr>
    </p:titleStyle>
    <p:bodyStyle>
      <a:lvl1pPr marL="228600" indent="-228600" algn="l" rtl="0" eaLnBrk="0" fontAlgn="base" hangingPunct="0">
        <a:spcBef>
          <a:spcPct val="25000"/>
        </a:spcBef>
        <a:spcAft>
          <a:spcPct val="25000"/>
        </a:spcAft>
        <a:buClr>
          <a:schemeClr val="tx1"/>
        </a:buClr>
        <a:buChar char="•"/>
        <a:defRPr sz="2400" b="1" i="1">
          <a:solidFill>
            <a:srgbClr val="000066"/>
          </a:solidFill>
          <a:latin typeface="+mn-lt"/>
          <a:ea typeface="+mn-ea"/>
          <a:cs typeface="+mn-cs"/>
        </a:defRPr>
      </a:lvl1pPr>
      <a:lvl2pPr marL="635000" indent="-177800" algn="l" rtl="0" eaLnBrk="0" fontAlgn="base" hangingPunct="0">
        <a:spcBef>
          <a:spcPct val="25000"/>
        </a:spcBef>
        <a:spcAft>
          <a:spcPct val="25000"/>
        </a:spcAft>
        <a:buClr>
          <a:schemeClr val="tx1"/>
        </a:buClr>
        <a:buChar char="–"/>
        <a:defRPr sz="2000" b="1" i="1">
          <a:solidFill>
            <a:srgbClr val="000066"/>
          </a:solidFill>
          <a:latin typeface="+mn-lt"/>
          <a:cs typeface="+mn-cs"/>
        </a:defRPr>
      </a:lvl2pPr>
      <a:lvl3pPr marL="914400" indent="-114300" algn="l" rtl="0" eaLnBrk="0" fontAlgn="base" hangingPunct="0">
        <a:spcBef>
          <a:spcPct val="25000"/>
        </a:spcBef>
        <a:spcAft>
          <a:spcPct val="25000"/>
        </a:spcAft>
        <a:buClr>
          <a:schemeClr val="tx1"/>
        </a:buClr>
        <a:buChar char="•"/>
        <a:defRPr sz="1600" b="1" i="1">
          <a:solidFill>
            <a:srgbClr val="000066"/>
          </a:solidFill>
          <a:latin typeface="+mn-lt"/>
          <a:cs typeface="+mn-cs"/>
        </a:defRPr>
      </a:lvl3pPr>
      <a:lvl4pPr marL="1714500" indent="-266700" algn="l" rtl="0" eaLnBrk="0" fontAlgn="base" hangingPunct="0">
        <a:spcBef>
          <a:spcPct val="25000"/>
        </a:spcBef>
        <a:spcAft>
          <a:spcPct val="25000"/>
        </a:spcAft>
        <a:buChar char="–"/>
        <a:defRPr sz="1400" b="1">
          <a:solidFill>
            <a:schemeClr val="tx1"/>
          </a:solidFill>
          <a:latin typeface="+mn-lt"/>
          <a:cs typeface="+mn-cs"/>
        </a:defRPr>
      </a:lvl4pPr>
      <a:lvl5pPr marL="2209800" indent="-381000" algn="l" rtl="0" eaLnBrk="0" fontAlgn="base" hangingPunct="0">
        <a:spcBef>
          <a:spcPct val="20000"/>
        </a:spcBef>
        <a:spcAft>
          <a:spcPct val="0"/>
        </a:spcAft>
        <a:buChar char="•"/>
        <a:defRPr sz="2000">
          <a:solidFill>
            <a:schemeClr val="tx1"/>
          </a:solidFill>
          <a:latin typeface="Times New Roman" pitchFamily="18" charset="0"/>
          <a:cs typeface="+mn-cs"/>
        </a:defRPr>
      </a:lvl5pPr>
      <a:lvl6pPr marL="2667000" indent="-381000" algn="l" rtl="0" fontAlgn="base">
        <a:spcBef>
          <a:spcPct val="20000"/>
        </a:spcBef>
        <a:spcAft>
          <a:spcPct val="0"/>
        </a:spcAft>
        <a:buChar char="•"/>
        <a:defRPr sz="2000">
          <a:solidFill>
            <a:schemeClr val="tx1"/>
          </a:solidFill>
          <a:latin typeface="Times New Roman" pitchFamily="18" charset="0"/>
          <a:cs typeface="+mn-cs"/>
        </a:defRPr>
      </a:lvl6pPr>
      <a:lvl7pPr marL="3124200" indent="-381000" algn="l" rtl="0" fontAlgn="base">
        <a:spcBef>
          <a:spcPct val="20000"/>
        </a:spcBef>
        <a:spcAft>
          <a:spcPct val="0"/>
        </a:spcAft>
        <a:buChar char="•"/>
        <a:defRPr sz="2000">
          <a:solidFill>
            <a:schemeClr val="tx1"/>
          </a:solidFill>
          <a:latin typeface="Times New Roman" pitchFamily="18" charset="0"/>
          <a:cs typeface="+mn-cs"/>
        </a:defRPr>
      </a:lvl7pPr>
      <a:lvl8pPr marL="3581400" indent="-381000" algn="l" rtl="0" fontAlgn="base">
        <a:spcBef>
          <a:spcPct val="20000"/>
        </a:spcBef>
        <a:spcAft>
          <a:spcPct val="0"/>
        </a:spcAft>
        <a:buChar char="•"/>
        <a:defRPr sz="2000">
          <a:solidFill>
            <a:schemeClr val="tx1"/>
          </a:solidFill>
          <a:latin typeface="Times New Roman" pitchFamily="18" charset="0"/>
          <a:cs typeface="+mn-cs"/>
        </a:defRPr>
      </a:lvl8pPr>
      <a:lvl9pPr marL="4038600" indent="-381000" algn="l" rtl="0" fontAlgn="base">
        <a:spcBef>
          <a:spcPct val="20000"/>
        </a:spcBef>
        <a:spcAft>
          <a:spcPct val="0"/>
        </a:spcAft>
        <a:buChar char="•"/>
        <a:defRPr sz="2000">
          <a:solidFill>
            <a:schemeClr val="tx1"/>
          </a:solidFill>
          <a:latin typeface="Times New Roman" pitchFamily="18"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body" idx="1"/>
          </p:nvPr>
        </p:nvSpPr>
        <p:spPr bwMode="auto">
          <a:xfrm>
            <a:off x="685800" y="1027113"/>
            <a:ext cx="7848600"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p:txBody>
      </p:sp>
      <p:sp>
        <p:nvSpPr>
          <p:cNvPr id="1027" name="Rectangle 5"/>
          <p:cNvSpPr>
            <a:spLocks noGrp="1" noChangeArrowheads="1"/>
          </p:cNvSpPr>
          <p:nvPr>
            <p:ph type="title"/>
          </p:nvPr>
        </p:nvSpPr>
        <p:spPr bwMode="auto">
          <a:xfrm>
            <a:off x="914400" y="355600"/>
            <a:ext cx="739140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0" rIns="45720" bIns="0" numCol="1" anchor="ctr" anchorCtr="0" compatLnSpc="1">
            <a:prstTxWarp prst="textNoShape">
              <a:avLst/>
            </a:prstTxWarp>
            <a:spAutoFit/>
          </a:bodyPr>
          <a:lstStyle/>
          <a:p>
            <a:pPr lvl="0"/>
            <a:r>
              <a:rPr lang="en-US"/>
              <a:t>Draft – External Brief</a:t>
            </a:r>
          </a:p>
        </p:txBody>
      </p:sp>
      <p:grpSp>
        <p:nvGrpSpPr>
          <p:cNvPr id="1028" name="Group 7"/>
          <p:cNvGrpSpPr>
            <a:grpSpLocks/>
          </p:cNvGrpSpPr>
          <p:nvPr/>
        </p:nvGrpSpPr>
        <p:grpSpPr bwMode="auto">
          <a:xfrm>
            <a:off x="117475" y="6413500"/>
            <a:ext cx="8937625" cy="76200"/>
            <a:chOff x="736" y="599"/>
            <a:chExt cx="4885" cy="48"/>
          </a:xfrm>
        </p:grpSpPr>
        <p:sp>
          <p:nvSpPr>
            <p:cNvPr id="1033" name="Line 8"/>
            <p:cNvSpPr>
              <a:spLocks noChangeShapeType="1"/>
            </p:cNvSpPr>
            <p:nvPr userDrawn="1"/>
          </p:nvSpPr>
          <p:spPr bwMode="auto">
            <a:xfrm>
              <a:off x="736" y="599"/>
              <a:ext cx="4885" cy="0"/>
            </a:xfrm>
            <a:prstGeom prst="line">
              <a:avLst/>
            </a:prstGeom>
            <a:noFill/>
            <a:ln w="5715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sp>
          <p:nvSpPr>
            <p:cNvPr id="1034" name="Line 9"/>
            <p:cNvSpPr>
              <a:spLocks noChangeShapeType="1"/>
            </p:cNvSpPr>
            <p:nvPr userDrawn="1"/>
          </p:nvSpPr>
          <p:spPr bwMode="auto">
            <a:xfrm>
              <a:off x="826" y="647"/>
              <a:ext cx="4616" cy="0"/>
            </a:xfrm>
            <a:prstGeom prst="line">
              <a:avLst/>
            </a:prstGeom>
            <a:noFill/>
            <a:ln w="28575">
              <a:solidFill>
                <a:srgbClr val="FFCC00"/>
              </a:solidFill>
              <a:round/>
              <a:headEnd/>
              <a:tailEnd/>
            </a:ln>
            <a:extLst>
              <a:ext uri="{909E8E84-426E-40DD-AFC4-6F175D3DCCD1}">
                <a14:hiddenFill xmlns:a14="http://schemas.microsoft.com/office/drawing/2010/main">
                  <a:noFill/>
                </a14:hiddenFill>
              </a:ext>
            </a:extLst>
          </p:spPr>
          <p:txBody>
            <a:bodyPr/>
            <a:lstStyle/>
            <a:p>
              <a:pPr algn="l"/>
              <a:endParaRPr lang="en-US" sz="1600" dirty="0">
                <a:solidFill>
                  <a:srgbClr val="000000"/>
                </a:solidFill>
                <a:latin typeface="Arial" charset="0"/>
              </a:endParaRPr>
            </a:p>
          </p:txBody>
        </p:sp>
      </p:grpSp>
      <p:sp>
        <p:nvSpPr>
          <p:cNvPr id="16" name="Rectangle 10"/>
          <p:cNvSpPr>
            <a:spLocks noGrp="1" noChangeArrowheads="1"/>
          </p:cNvSpPr>
          <p:nvPr>
            <p:ph type="dt" sz="half" idx="2"/>
          </p:nvPr>
        </p:nvSpPr>
        <p:spPr>
          <a:xfrm>
            <a:off x="3944938" y="20638"/>
            <a:ext cx="1335087" cy="242887"/>
          </a:xfrm>
          <a:prstGeom prst="rect">
            <a:avLst/>
          </a:prstGeom>
        </p:spPr>
        <p:txBody>
          <a:bodyPr anchor="ctr" anchorCtr="0"/>
          <a:lstStyle>
            <a:lvl1pPr>
              <a:defRPr sz="1000"/>
            </a:lvl1pPr>
          </a:lstStyle>
          <a:p>
            <a:pPr algn="l">
              <a:defRPr/>
            </a:pPr>
            <a:endParaRPr lang="en-US" dirty="0">
              <a:solidFill>
                <a:srgbClr val="000000"/>
              </a:solidFill>
              <a:latin typeface="Arial" charset="0"/>
            </a:endParaRPr>
          </a:p>
        </p:txBody>
      </p:sp>
      <p:sp>
        <p:nvSpPr>
          <p:cNvPr id="2056" name="TextBox 11"/>
          <p:cNvSpPr txBox="1">
            <a:spLocks noChangeArrowheads="1"/>
          </p:cNvSpPr>
          <p:nvPr/>
        </p:nvSpPr>
        <p:spPr bwMode="auto">
          <a:xfrm>
            <a:off x="7696200" y="20638"/>
            <a:ext cx="13589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1600">
                <a:solidFill>
                  <a:schemeClr val="tx1"/>
                </a:solidFill>
                <a:latin typeface="Arial" charset="0"/>
                <a:cs typeface="Times New Roman" pitchFamily="18" charset="0"/>
              </a:defRPr>
            </a:lvl1pPr>
            <a:lvl2pPr marL="742950" indent="-285750" eaLnBrk="0" hangingPunct="0">
              <a:defRPr sz="1600">
                <a:solidFill>
                  <a:schemeClr val="tx1"/>
                </a:solidFill>
                <a:latin typeface="Arial" charset="0"/>
                <a:cs typeface="Times New Roman" pitchFamily="18" charset="0"/>
              </a:defRPr>
            </a:lvl2pPr>
            <a:lvl3pPr marL="1143000" indent="-228600" eaLnBrk="0" hangingPunct="0">
              <a:defRPr sz="1600">
                <a:solidFill>
                  <a:schemeClr val="tx1"/>
                </a:solidFill>
                <a:latin typeface="Arial" charset="0"/>
                <a:cs typeface="Times New Roman" pitchFamily="18" charset="0"/>
              </a:defRPr>
            </a:lvl3pPr>
            <a:lvl4pPr marL="1600200" indent="-228600" eaLnBrk="0" hangingPunct="0">
              <a:defRPr sz="1600">
                <a:solidFill>
                  <a:schemeClr val="tx1"/>
                </a:solidFill>
                <a:latin typeface="Arial" charset="0"/>
                <a:cs typeface="Times New Roman" pitchFamily="18" charset="0"/>
              </a:defRPr>
            </a:lvl4pPr>
            <a:lvl5pPr marL="2057400" indent="-228600" eaLnBrk="0" hangingPunct="0">
              <a:defRPr sz="1600">
                <a:solidFill>
                  <a:schemeClr val="tx1"/>
                </a:solidFill>
                <a:latin typeface="Arial" charset="0"/>
                <a:cs typeface="Times New Roman" pitchFamily="18" charset="0"/>
              </a:defRPr>
            </a:lvl5pPr>
            <a:lvl6pPr marL="2514600" indent="-228600" eaLnBrk="0" fontAlgn="base" hangingPunct="0">
              <a:spcBef>
                <a:spcPct val="0"/>
              </a:spcBef>
              <a:spcAft>
                <a:spcPct val="0"/>
              </a:spcAft>
              <a:defRPr sz="1600">
                <a:solidFill>
                  <a:schemeClr val="tx1"/>
                </a:solidFill>
                <a:latin typeface="Arial" charset="0"/>
                <a:cs typeface="Times New Roman" pitchFamily="18" charset="0"/>
              </a:defRPr>
            </a:lvl6pPr>
            <a:lvl7pPr marL="2971800" indent="-228600" eaLnBrk="0" fontAlgn="base" hangingPunct="0">
              <a:spcBef>
                <a:spcPct val="0"/>
              </a:spcBef>
              <a:spcAft>
                <a:spcPct val="0"/>
              </a:spcAft>
              <a:defRPr sz="1600">
                <a:solidFill>
                  <a:schemeClr val="tx1"/>
                </a:solidFill>
                <a:latin typeface="Arial" charset="0"/>
                <a:cs typeface="Times New Roman" pitchFamily="18" charset="0"/>
              </a:defRPr>
            </a:lvl7pPr>
            <a:lvl8pPr marL="3429000" indent="-228600" eaLnBrk="0" fontAlgn="base" hangingPunct="0">
              <a:spcBef>
                <a:spcPct val="0"/>
              </a:spcBef>
              <a:spcAft>
                <a:spcPct val="0"/>
              </a:spcAft>
              <a:defRPr sz="1600">
                <a:solidFill>
                  <a:schemeClr val="tx1"/>
                </a:solidFill>
                <a:latin typeface="Arial" charset="0"/>
                <a:cs typeface="Times New Roman" pitchFamily="18" charset="0"/>
              </a:defRPr>
            </a:lvl8pPr>
            <a:lvl9pPr marL="3886200" indent="-228600" eaLnBrk="0" fontAlgn="base" hangingPunct="0">
              <a:spcBef>
                <a:spcPct val="0"/>
              </a:spcBef>
              <a:spcAft>
                <a:spcPct val="0"/>
              </a:spcAft>
              <a:defRPr sz="1600">
                <a:solidFill>
                  <a:schemeClr val="tx1"/>
                </a:solidFill>
                <a:latin typeface="Arial" charset="0"/>
                <a:cs typeface="Times New Roman" pitchFamily="18" charset="0"/>
              </a:defRPr>
            </a:lvl9pPr>
          </a:lstStyle>
          <a:p>
            <a:pPr algn="r" eaLnBrk="1" hangingPunct="1">
              <a:defRPr/>
            </a:pPr>
            <a:r>
              <a:rPr lang="en-US" b="1" dirty="0">
                <a:solidFill>
                  <a:srgbClr val="00FF00"/>
                </a:solidFill>
              </a:rPr>
              <a:t>UNCLAS</a:t>
            </a:r>
            <a:endParaRPr lang="en-US" dirty="0">
              <a:solidFill>
                <a:srgbClr val="000000"/>
              </a:solidFill>
            </a:endParaRPr>
          </a:p>
        </p:txBody>
      </p:sp>
      <p:sp>
        <p:nvSpPr>
          <p:cNvPr id="13" name="TextBox 11"/>
          <p:cNvSpPr txBox="1">
            <a:spLocks noChangeArrowheads="1"/>
          </p:cNvSpPr>
          <p:nvPr/>
        </p:nvSpPr>
        <p:spPr bwMode="auto">
          <a:xfrm>
            <a:off x="117475" y="6489700"/>
            <a:ext cx="129857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1600">
                <a:solidFill>
                  <a:schemeClr val="tx1"/>
                </a:solidFill>
                <a:latin typeface="Arial" charset="0"/>
                <a:cs typeface="Times New Roman" pitchFamily="18" charset="0"/>
              </a:defRPr>
            </a:lvl1pPr>
            <a:lvl2pPr marL="742950" indent="-285750" eaLnBrk="0" hangingPunct="0">
              <a:defRPr sz="1600">
                <a:solidFill>
                  <a:schemeClr val="tx1"/>
                </a:solidFill>
                <a:latin typeface="Arial" charset="0"/>
                <a:cs typeface="Times New Roman" pitchFamily="18" charset="0"/>
              </a:defRPr>
            </a:lvl2pPr>
            <a:lvl3pPr marL="1143000" indent="-228600" eaLnBrk="0" hangingPunct="0">
              <a:defRPr sz="1600">
                <a:solidFill>
                  <a:schemeClr val="tx1"/>
                </a:solidFill>
                <a:latin typeface="Arial" charset="0"/>
                <a:cs typeface="Times New Roman" pitchFamily="18" charset="0"/>
              </a:defRPr>
            </a:lvl3pPr>
            <a:lvl4pPr marL="1600200" indent="-228600" eaLnBrk="0" hangingPunct="0">
              <a:defRPr sz="1600">
                <a:solidFill>
                  <a:schemeClr val="tx1"/>
                </a:solidFill>
                <a:latin typeface="Arial" charset="0"/>
                <a:cs typeface="Times New Roman" pitchFamily="18" charset="0"/>
              </a:defRPr>
            </a:lvl4pPr>
            <a:lvl5pPr marL="2057400" indent="-228600" eaLnBrk="0" hangingPunct="0">
              <a:defRPr sz="1600">
                <a:solidFill>
                  <a:schemeClr val="tx1"/>
                </a:solidFill>
                <a:latin typeface="Arial" charset="0"/>
                <a:cs typeface="Times New Roman" pitchFamily="18" charset="0"/>
              </a:defRPr>
            </a:lvl5pPr>
            <a:lvl6pPr marL="2514600" indent="-228600" eaLnBrk="0" fontAlgn="base" hangingPunct="0">
              <a:spcBef>
                <a:spcPct val="0"/>
              </a:spcBef>
              <a:spcAft>
                <a:spcPct val="0"/>
              </a:spcAft>
              <a:defRPr sz="1600">
                <a:solidFill>
                  <a:schemeClr val="tx1"/>
                </a:solidFill>
                <a:latin typeface="Arial" charset="0"/>
                <a:cs typeface="Times New Roman" pitchFamily="18" charset="0"/>
              </a:defRPr>
            </a:lvl6pPr>
            <a:lvl7pPr marL="2971800" indent="-228600" eaLnBrk="0" fontAlgn="base" hangingPunct="0">
              <a:spcBef>
                <a:spcPct val="0"/>
              </a:spcBef>
              <a:spcAft>
                <a:spcPct val="0"/>
              </a:spcAft>
              <a:defRPr sz="1600">
                <a:solidFill>
                  <a:schemeClr val="tx1"/>
                </a:solidFill>
                <a:latin typeface="Arial" charset="0"/>
                <a:cs typeface="Times New Roman" pitchFamily="18" charset="0"/>
              </a:defRPr>
            </a:lvl7pPr>
            <a:lvl8pPr marL="3429000" indent="-228600" eaLnBrk="0" fontAlgn="base" hangingPunct="0">
              <a:spcBef>
                <a:spcPct val="0"/>
              </a:spcBef>
              <a:spcAft>
                <a:spcPct val="0"/>
              </a:spcAft>
              <a:defRPr sz="1600">
                <a:solidFill>
                  <a:schemeClr val="tx1"/>
                </a:solidFill>
                <a:latin typeface="Arial" charset="0"/>
                <a:cs typeface="Times New Roman" pitchFamily="18" charset="0"/>
              </a:defRPr>
            </a:lvl8pPr>
            <a:lvl9pPr marL="3886200" indent="-228600" eaLnBrk="0" fontAlgn="base" hangingPunct="0">
              <a:spcBef>
                <a:spcPct val="0"/>
              </a:spcBef>
              <a:spcAft>
                <a:spcPct val="0"/>
              </a:spcAft>
              <a:defRPr sz="1600">
                <a:solidFill>
                  <a:schemeClr val="tx1"/>
                </a:solidFill>
                <a:latin typeface="Arial" charset="0"/>
                <a:cs typeface="Times New Roman" pitchFamily="18" charset="0"/>
              </a:defRPr>
            </a:lvl9pPr>
          </a:lstStyle>
          <a:p>
            <a:pPr algn="l" eaLnBrk="1" hangingPunct="1">
              <a:defRPr/>
            </a:pPr>
            <a:r>
              <a:rPr lang="en-US" b="1" dirty="0">
                <a:solidFill>
                  <a:srgbClr val="00FF00"/>
                </a:solidFill>
              </a:rPr>
              <a:t>UNCLAS</a:t>
            </a:r>
            <a:endParaRPr lang="en-US" dirty="0">
              <a:solidFill>
                <a:srgbClr val="000000"/>
              </a:solidFill>
            </a:endParaRPr>
          </a:p>
        </p:txBody>
      </p:sp>
    </p:spTree>
    <p:extLst>
      <p:ext uri="{BB962C8B-B14F-4D97-AF65-F5344CB8AC3E}">
        <p14:creationId xmlns:p14="http://schemas.microsoft.com/office/powerpoint/2010/main" val="612569773"/>
      </p:ext>
    </p:extLst>
  </p:cSld>
  <p:clrMap bg1="lt1" tx1="dk1" bg2="lt2" tx2="dk2" accent1="accent1" accent2="accent2" accent3="accent3" accent4="accent4" accent5="accent5" accent6="accent6" hlink="hlink" folHlink="folHlink"/>
  <p:sldLayoutIdLst>
    <p:sldLayoutId id="2147492001" r:id="rId1"/>
    <p:sldLayoutId id="2147492002" r:id="rId2"/>
    <p:sldLayoutId id="2147492003" r:id="rId3"/>
    <p:sldLayoutId id="2147492004" r:id="rId4"/>
    <p:sldLayoutId id="2147492005" r:id="rId5"/>
    <p:sldLayoutId id="2147492006" r:id="rId6"/>
    <p:sldLayoutId id="2147492007" r:id="rId7"/>
    <p:sldLayoutId id="2147492008" r:id="rId8"/>
    <p:sldLayoutId id="2147492009" r:id="rId9"/>
    <p:sldLayoutId id="2147492010" r:id="rId10"/>
    <p:sldLayoutId id="2147492011" r:id="rId11"/>
    <p:sldLayoutId id="2147492012" r:id="rId12"/>
    <p:sldLayoutId id="2147492013" r:id="rId13"/>
  </p:sldLayoutIdLst>
  <p:transition/>
  <p:hf hdr="0" ftr="0" dt="0"/>
  <p:txStyles>
    <p:titleStyle>
      <a:lvl1pPr algn="ctr" rtl="0" eaLnBrk="0" fontAlgn="base" hangingPunct="0">
        <a:spcBef>
          <a:spcPct val="0"/>
        </a:spcBef>
        <a:spcAft>
          <a:spcPct val="0"/>
        </a:spcAft>
        <a:defRPr sz="3200" b="1" i="1">
          <a:solidFill>
            <a:srgbClr val="000066"/>
          </a:solidFill>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2400" b="1">
          <a:solidFill>
            <a:srgbClr val="000066"/>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a:solidFill>
            <a:srgbClr val="000066"/>
          </a:solidFill>
          <a:latin typeface="+mn-lt"/>
        </a:defRPr>
      </a:lvl2pPr>
      <a:lvl3pPr marL="1143000" indent="-228600" algn="l" rtl="0" eaLnBrk="0" fontAlgn="base" hangingPunct="0">
        <a:spcBef>
          <a:spcPct val="20000"/>
        </a:spcBef>
        <a:spcAft>
          <a:spcPct val="0"/>
        </a:spcAft>
        <a:buFont typeface="Wingdings" pitchFamily="2" charset="2"/>
        <a:buChar char="Ø"/>
        <a:defRPr sz="1600">
          <a:solidFill>
            <a:srgbClr val="000066"/>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24356" y="1152525"/>
            <a:ext cx="8153400" cy="501967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250884" name="Rectangle 4"/>
          <p:cNvSpPr>
            <a:spLocks noGrp="1" noChangeArrowheads="1"/>
          </p:cNvSpPr>
          <p:nvPr>
            <p:ph type="title"/>
          </p:nvPr>
        </p:nvSpPr>
        <p:spPr bwMode="auto">
          <a:xfrm>
            <a:off x="990600" y="256838"/>
            <a:ext cx="7391400" cy="430887"/>
          </a:xfrm>
          <a:prstGeom prst="rect">
            <a:avLst/>
          </a:prstGeom>
          <a:noFill/>
          <a:ln w="9525">
            <a:noFill/>
            <a:miter lim="800000"/>
            <a:headEnd/>
            <a:tailEnd/>
          </a:ln>
          <a:effectLst/>
        </p:spPr>
        <p:txBody>
          <a:bodyPr vert="horz" wrap="square" lIns="45720" tIns="0" rIns="45720" bIns="0" numCol="1" anchor="ctr" anchorCtr="0" compatLnSpc="1">
            <a:prstTxWarp prst="textNoShape">
              <a:avLst/>
            </a:prstTxWarp>
            <a:spAutoFit/>
          </a:bodyPr>
          <a:lstStyle/>
          <a:p>
            <a:pPr lvl="0"/>
            <a:r>
              <a:rPr lang="en-US" dirty="0"/>
              <a:t>Click to edit Master title style</a:t>
            </a:r>
          </a:p>
        </p:txBody>
      </p:sp>
      <p:sp>
        <p:nvSpPr>
          <p:cNvPr id="250886" name="Rectangle 6"/>
          <p:cNvSpPr>
            <a:spLocks noGrp="1" noChangeArrowheads="1"/>
          </p:cNvSpPr>
          <p:nvPr>
            <p:ph type="sldNum" sz="quarter" idx="4"/>
          </p:nvPr>
        </p:nvSpPr>
        <p:spPr bwMode="auto">
          <a:xfrm>
            <a:off x="8774113" y="6527800"/>
            <a:ext cx="306387" cy="304800"/>
          </a:xfrm>
          <a:prstGeom prst="rect">
            <a:avLst/>
          </a:prstGeom>
          <a:solidFill>
            <a:schemeClr val="bg1"/>
          </a:solid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defRPr sz="1200" b="1">
                <a:solidFill>
                  <a:srgbClr val="002060"/>
                </a:solidFill>
              </a:defRPr>
            </a:lvl1pPr>
          </a:lstStyle>
          <a:p>
            <a:pPr fontAlgn="auto">
              <a:spcBef>
                <a:spcPts val="0"/>
              </a:spcBef>
              <a:spcAft>
                <a:spcPts val="0"/>
              </a:spcAft>
              <a:defRPr/>
            </a:pPr>
            <a:fld id="{89340B5D-903F-46AA-8C41-A8CB3B65A00C}" type="slidenum">
              <a:rPr lang="en-US" smtClean="0">
                <a:latin typeface="Arial"/>
                <a:cs typeface="Arial"/>
              </a:rPr>
              <a:pPr fontAlgn="auto">
                <a:spcBef>
                  <a:spcPts val="0"/>
                </a:spcBef>
                <a:spcAft>
                  <a:spcPts val="0"/>
                </a:spcAft>
                <a:defRPr/>
              </a:pPr>
              <a:t>‹#›</a:t>
            </a:fld>
            <a:endParaRPr lang="en-US" dirty="0">
              <a:latin typeface="Arial"/>
              <a:cs typeface="Arial"/>
            </a:endParaRPr>
          </a:p>
        </p:txBody>
      </p:sp>
      <p:grpSp>
        <p:nvGrpSpPr>
          <p:cNvPr id="1030" name="Group 7"/>
          <p:cNvGrpSpPr>
            <a:grpSpLocks/>
          </p:cNvGrpSpPr>
          <p:nvPr userDrawn="1"/>
        </p:nvGrpSpPr>
        <p:grpSpPr bwMode="auto">
          <a:xfrm>
            <a:off x="1168400" y="950913"/>
            <a:ext cx="7754938" cy="76200"/>
            <a:chOff x="736" y="599"/>
            <a:chExt cx="4885" cy="48"/>
          </a:xfrm>
        </p:grpSpPr>
        <p:sp>
          <p:nvSpPr>
            <p:cNvPr id="250888" name="Line 8"/>
            <p:cNvSpPr>
              <a:spLocks noChangeShapeType="1"/>
            </p:cNvSpPr>
            <p:nvPr userDrawn="1"/>
          </p:nvSpPr>
          <p:spPr bwMode="auto">
            <a:xfrm>
              <a:off x="736" y="599"/>
              <a:ext cx="4885" cy="0"/>
            </a:xfrm>
            <a:prstGeom prst="line">
              <a:avLst/>
            </a:prstGeom>
            <a:noFill/>
            <a:ln w="57150">
              <a:solidFill>
                <a:schemeClr val="hlink"/>
              </a:solidFill>
              <a:round/>
              <a:headEnd/>
              <a:tailEnd type="triangle" w="med" len="med"/>
            </a:ln>
            <a:effectLst/>
          </p:spPr>
          <p:txBody>
            <a:bodyPr/>
            <a:lstStyle/>
            <a:p>
              <a:pPr algn="l" eaLnBrk="0" fontAlgn="auto" hangingPunct="0">
                <a:spcBef>
                  <a:spcPts val="0"/>
                </a:spcBef>
                <a:spcAft>
                  <a:spcPts val="0"/>
                </a:spcAft>
                <a:defRPr/>
              </a:pPr>
              <a:endParaRPr lang="en-US" sz="1800" dirty="0">
                <a:solidFill>
                  <a:srgbClr val="000000"/>
                </a:solidFill>
                <a:latin typeface="Arial"/>
                <a:cs typeface="Arial"/>
              </a:endParaRPr>
            </a:p>
          </p:txBody>
        </p:sp>
        <p:sp>
          <p:nvSpPr>
            <p:cNvPr id="250889" name="Line 9"/>
            <p:cNvSpPr>
              <a:spLocks noChangeShapeType="1"/>
            </p:cNvSpPr>
            <p:nvPr userDrawn="1"/>
          </p:nvSpPr>
          <p:spPr bwMode="auto">
            <a:xfrm>
              <a:off x="826" y="647"/>
              <a:ext cx="4616" cy="0"/>
            </a:xfrm>
            <a:prstGeom prst="line">
              <a:avLst/>
            </a:prstGeom>
            <a:noFill/>
            <a:ln w="28575">
              <a:solidFill>
                <a:srgbClr val="FFCC00"/>
              </a:solidFill>
              <a:round/>
              <a:headEnd/>
              <a:tailEnd/>
            </a:ln>
            <a:effectLst/>
          </p:spPr>
          <p:txBody>
            <a:bodyPr/>
            <a:lstStyle/>
            <a:p>
              <a:pPr algn="l" eaLnBrk="0" fontAlgn="auto" hangingPunct="0">
                <a:spcBef>
                  <a:spcPts val="0"/>
                </a:spcBef>
                <a:spcAft>
                  <a:spcPts val="0"/>
                </a:spcAft>
                <a:defRPr/>
              </a:pPr>
              <a:endParaRPr lang="en-US" sz="1800" dirty="0">
                <a:solidFill>
                  <a:srgbClr val="000000"/>
                </a:solidFill>
                <a:latin typeface="Arial"/>
                <a:cs typeface="Arial"/>
              </a:endParaRPr>
            </a:p>
          </p:txBody>
        </p:sp>
      </p:grpSp>
      <p:grpSp>
        <p:nvGrpSpPr>
          <p:cNvPr id="1032" name="Group 11"/>
          <p:cNvGrpSpPr>
            <a:grpSpLocks/>
          </p:cNvGrpSpPr>
          <p:nvPr userDrawn="1"/>
        </p:nvGrpSpPr>
        <p:grpSpPr bwMode="auto">
          <a:xfrm>
            <a:off x="292100" y="6413500"/>
            <a:ext cx="8763000" cy="76200"/>
            <a:chOff x="736" y="599"/>
            <a:chExt cx="4885" cy="48"/>
          </a:xfrm>
        </p:grpSpPr>
        <p:sp>
          <p:nvSpPr>
            <p:cNvPr id="250892" name="Line 12"/>
            <p:cNvSpPr>
              <a:spLocks noChangeShapeType="1"/>
            </p:cNvSpPr>
            <p:nvPr userDrawn="1"/>
          </p:nvSpPr>
          <p:spPr bwMode="auto">
            <a:xfrm>
              <a:off x="736" y="599"/>
              <a:ext cx="4885" cy="0"/>
            </a:xfrm>
            <a:prstGeom prst="line">
              <a:avLst/>
            </a:prstGeom>
            <a:noFill/>
            <a:ln w="57150">
              <a:solidFill>
                <a:schemeClr val="hlink"/>
              </a:solidFill>
              <a:round/>
              <a:headEnd/>
              <a:tailEnd type="triangle" w="med" len="med"/>
            </a:ln>
            <a:effectLst/>
          </p:spPr>
          <p:txBody>
            <a:bodyPr/>
            <a:lstStyle/>
            <a:p>
              <a:pPr algn="l" eaLnBrk="0" fontAlgn="auto" hangingPunct="0">
                <a:spcBef>
                  <a:spcPts val="0"/>
                </a:spcBef>
                <a:spcAft>
                  <a:spcPts val="0"/>
                </a:spcAft>
                <a:defRPr/>
              </a:pPr>
              <a:endParaRPr lang="en-US" sz="1800" dirty="0">
                <a:solidFill>
                  <a:srgbClr val="000000"/>
                </a:solidFill>
                <a:latin typeface="Arial"/>
                <a:cs typeface="Arial"/>
              </a:endParaRPr>
            </a:p>
          </p:txBody>
        </p:sp>
        <p:sp>
          <p:nvSpPr>
            <p:cNvPr id="250893" name="Line 13"/>
            <p:cNvSpPr>
              <a:spLocks noChangeShapeType="1"/>
            </p:cNvSpPr>
            <p:nvPr userDrawn="1"/>
          </p:nvSpPr>
          <p:spPr bwMode="auto">
            <a:xfrm>
              <a:off x="826" y="647"/>
              <a:ext cx="4616" cy="0"/>
            </a:xfrm>
            <a:prstGeom prst="line">
              <a:avLst/>
            </a:prstGeom>
            <a:noFill/>
            <a:ln w="28575">
              <a:solidFill>
                <a:srgbClr val="FFCC00"/>
              </a:solidFill>
              <a:round/>
              <a:headEnd/>
              <a:tailEnd/>
            </a:ln>
            <a:effectLst/>
          </p:spPr>
          <p:txBody>
            <a:bodyPr/>
            <a:lstStyle/>
            <a:p>
              <a:pPr algn="l" eaLnBrk="0" fontAlgn="auto" hangingPunct="0">
                <a:spcBef>
                  <a:spcPts val="0"/>
                </a:spcBef>
                <a:spcAft>
                  <a:spcPts val="0"/>
                </a:spcAft>
                <a:defRPr/>
              </a:pPr>
              <a:endParaRPr lang="en-US" sz="1800" dirty="0">
                <a:solidFill>
                  <a:srgbClr val="000000"/>
                </a:solidFill>
                <a:latin typeface="Arial"/>
                <a:cs typeface="Arial"/>
              </a:endParaRPr>
            </a:p>
          </p:txBody>
        </p:sp>
      </p:grpSp>
      <p:pic>
        <p:nvPicPr>
          <p:cNvPr id="13" name="Picture 8" descr="cni%20logo%20small"/>
          <p:cNvPicPr>
            <a:picLocks noChangeAspect="1" noChangeArrowheads="1"/>
          </p:cNvPicPr>
          <p:nvPr userDrawn="1"/>
        </p:nvPicPr>
        <p:blipFill>
          <a:blip r:embed="rId7" cstate="print"/>
          <a:srcRect/>
          <a:stretch>
            <a:fillRect/>
          </a:stretch>
        </p:blipFill>
        <p:spPr bwMode="auto">
          <a:xfrm>
            <a:off x="63500" y="65088"/>
            <a:ext cx="927100" cy="925512"/>
          </a:xfrm>
          <a:prstGeom prst="rect">
            <a:avLst/>
          </a:prstGeom>
          <a:noFill/>
          <a:ln w="9525">
            <a:noFill/>
            <a:miter lim="800000"/>
            <a:headEnd/>
            <a:tailEnd/>
          </a:ln>
        </p:spPr>
      </p:pic>
    </p:spTree>
    <p:extLst>
      <p:ext uri="{BB962C8B-B14F-4D97-AF65-F5344CB8AC3E}">
        <p14:creationId xmlns:p14="http://schemas.microsoft.com/office/powerpoint/2010/main" val="2655648660"/>
      </p:ext>
    </p:extLst>
  </p:cSld>
  <p:clrMap bg1="lt1" tx1="dk1" bg2="lt2" tx2="dk2" accent1="accent1" accent2="accent2" accent3="accent3" accent4="accent4" accent5="accent5" accent6="accent6" hlink="hlink" folHlink="folHlink"/>
  <p:sldLayoutIdLst>
    <p:sldLayoutId id="2147492015" r:id="rId1"/>
    <p:sldLayoutId id="2147492016" r:id="rId2"/>
    <p:sldLayoutId id="2147492017" r:id="rId3"/>
    <p:sldLayoutId id="2147492018" r:id="rId4"/>
    <p:sldLayoutId id="2147492019" r:id="rId5"/>
  </p:sldLayoutIdLst>
  <p:hf hdr="0" ftr="0" dt="0"/>
  <p:txStyles>
    <p:titleStyle>
      <a:lvl1pPr algn="ctr" rtl="0" eaLnBrk="0" fontAlgn="base" hangingPunct="0">
        <a:spcBef>
          <a:spcPct val="0"/>
        </a:spcBef>
        <a:spcAft>
          <a:spcPct val="0"/>
        </a:spcAft>
        <a:defRPr sz="2800" b="1" i="1">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9pPr>
    </p:titleStyle>
    <p:bodyStyle>
      <a:lvl1pPr marL="169863" indent="-169863" algn="l" rtl="0" eaLnBrk="0" fontAlgn="base" hangingPunct="0">
        <a:spcBef>
          <a:spcPts val="0"/>
        </a:spcBef>
        <a:spcAft>
          <a:spcPts val="0"/>
        </a:spcAft>
        <a:buClr>
          <a:srgbClr val="002060"/>
        </a:buClr>
        <a:buFont typeface="Arial" panose="020B0604020202020204" pitchFamily="34" charset="0"/>
        <a:buChar char="•"/>
        <a:defRPr sz="1800" b="1" i="1">
          <a:solidFill>
            <a:srgbClr val="000066"/>
          </a:solidFill>
          <a:latin typeface="+mn-lt"/>
          <a:ea typeface="+mn-ea"/>
          <a:cs typeface="+mn-cs"/>
        </a:defRPr>
      </a:lvl1pPr>
      <a:lvl2pPr marL="517525" indent="-177800" algn="l" rtl="0" eaLnBrk="0" fontAlgn="base" hangingPunct="0">
        <a:spcBef>
          <a:spcPts val="0"/>
        </a:spcBef>
        <a:spcAft>
          <a:spcPts val="0"/>
        </a:spcAft>
        <a:buClr>
          <a:srgbClr val="002060"/>
        </a:buClr>
        <a:buFont typeface="Arial" panose="020B0604020202020204" pitchFamily="34" charset="0"/>
        <a:buChar char="•"/>
        <a:defRPr sz="1800" b="1" i="1">
          <a:solidFill>
            <a:srgbClr val="000066"/>
          </a:solidFill>
          <a:latin typeface="+mn-lt"/>
          <a:cs typeface="+mn-cs"/>
        </a:defRPr>
      </a:lvl2pPr>
      <a:lvl3pPr marL="914400" indent="-114300" algn="l" rtl="0" eaLnBrk="0" fontAlgn="base" hangingPunct="0">
        <a:spcBef>
          <a:spcPts val="0"/>
        </a:spcBef>
        <a:spcAft>
          <a:spcPts val="0"/>
        </a:spcAft>
        <a:buClr>
          <a:srgbClr val="002060"/>
        </a:buClr>
        <a:buFont typeface="Arial" panose="020B0604020202020204" pitchFamily="34" charset="0"/>
        <a:buChar char="•"/>
        <a:defRPr sz="1800" b="1" i="1">
          <a:solidFill>
            <a:srgbClr val="000066"/>
          </a:solidFill>
          <a:latin typeface="+mn-lt"/>
          <a:cs typeface="+mn-cs"/>
        </a:defRPr>
      </a:lvl3pPr>
      <a:lvl4pPr marL="1714500" indent="-266700" algn="l" rtl="0" eaLnBrk="0" fontAlgn="base" hangingPunct="0">
        <a:spcBef>
          <a:spcPct val="25000"/>
        </a:spcBef>
        <a:spcAft>
          <a:spcPct val="25000"/>
        </a:spcAft>
        <a:buChar char="–"/>
        <a:defRPr sz="1400" b="1">
          <a:solidFill>
            <a:schemeClr val="tx1"/>
          </a:solidFill>
          <a:latin typeface="+mn-lt"/>
          <a:cs typeface="+mn-cs"/>
        </a:defRPr>
      </a:lvl4pPr>
      <a:lvl5pPr marL="2209800" indent="-381000" algn="l" rtl="0" eaLnBrk="0" fontAlgn="base" hangingPunct="0">
        <a:spcBef>
          <a:spcPct val="20000"/>
        </a:spcBef>
        <a:spcAft>
          <a:spcPct val="0"/>
        </a:spcAft>
        <a:buChar char="•"/>
        <a:defRPr sz="2000">
          <a:solidFill>
            <a:schemeClr val="tx1"/>
          </a:solidFill>
          <a:latin typeface="Times New Roman" pitchFamily="18" charset="0"/>
          <a:cs typeface="+mn-cs"/>
        </a:defRPr>
      </a:lvl5pPr>
      <a:lvl6pPr marL="2667000" indent="-381000" algn="l" rtl="0" fontAlgn="base">
        <a:spcBef>
          <a:spcPct val="20000"/>
        </a:spcBef>
        <a:spcAft>
          <a:spcPct val="0"/>
        </a:spcAft>
        <a:buChar char="•"/>
        <a:defRPr sz="2000">
          <a:solidFill>
            <a:schemeClr val="tx1"/>
          </a:solidFill>
          <a:latin typeface="Times New Roman" pitchFamily="18" charset="0"/>
          <a:cs typeface="+mn-cs"/>
        </a:defRPr>
      </a:lvl6pPr>
      <a:lvl7pPr marL="3124200" indent="-381000" algn="l" rtl="0" fontAlgn="base">
        <a:spcBef>
          <a:spcPct val="20000"/>
        </a:spcBef>
        <a:spcAft>
          <a:spcPct val="0"/>
        </a:spcAft>
        <a:buChar char="•"/>
        <a:defRPr sz="2000">
          <a:solidFill>
            <a:schemeClr val="tx1"/>
          </a:solidFill>
          <a:latin typeface="Times New Roman" pitchFamily="18" charset="0"/>
          <a:cs typeface="+mn-cs"/>
        </a:defRPr>
      </a:lvl7pPr>
      <a:lvl8pPr marL="3581400" indent="-381000" algn="l" rtl="0" fontAlgn="base">
        <a:spcBef>
          <a:spcPct val="20000"/>
        </a:spcBef>
        <a:spcAft>
          <a:spcPct val="0"/>
        </a:spcAft>
        <a:buChar char="•"/>
        <a:defRPr sz="2000">
          <a:solidFill>
            <a:schemeClr val="tx1"/>
          </a:solidFill>
          <a:latin typeface="Times New Roman" pitchFamily="18" charset="0"/>
          <a:cs typeface="+mn-cs"/>
        </a:defRPr>
      </a:lvl8pPr>
      <a:lvl9pPr marL="4038600" indent="-381000" algn="l" rtl="0" fontAlgn="base">
        <a:spcBef>
          <a:spcPct val="20000"/>
        </a:spcBef>
        <a:spcAft>
          <a:spcPct val="0"/>
        </a:spcAft>
        <a:buChar char="•"/>
        <a:defRPr sz="2000">
          <a:solidFill>
            <a:schemeClr val="tx1"/>
          </a:solidFill>
          <a:latin typeface="Times New Roman" pitchFamily="18"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notesSlide" Target="../notesSlides/notesSlide3.xml"/><Relationship Id="rId1" Type="http://schemas.openxmlformats.org/officeDocument/2006/relationships/slideLayout" Target="../slideLayouts/slideLayout40.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notesSlide" Target="../notesSlides/notesSlide4.xml"/><Relationship Id="rId1" Type="http://schemas.openxmlformats.org/officeDocument/2006/relationships/slideLayout" Target="../slideLayouts/slideLayout40.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notesSlide" Target="../notesSlides/notesSlide5.xml"/><Relationship Id="rId1" Type="http://schemas.openxmlformats.org/officeDocument/2006/relationships/slideLayout" Target="../slideLayouts/slideLayout40.xml"/><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a:spLocks noGrp="1"/>
          </p:cNvSpPr>
          <p:nvPr>
            <p:ph type="subTitle" idx="1"/>
          </p:nvPr>
        </p:nvSpPr>
        <p:spPr>
          <a:xfrm>
            <a:off x="1447800" y="4876800"/>
            <a:ext cx="6400800" cy="914400"/>
          </a:xfrm>
        </p:spPr>
        <p:txBody>
          <a:bodyPr/>
          <a:lstStyle/>
          <a:p>
            <a:pPr eaLnBrk="1" hangingPunct="1">
              <a:spcBef>
                <a:spcPct val="0"/>
              </a:spcBef>
            </a:pPr>
            <a:r>
              <a:rPr lang="en-US" dirty="0">
                <a:solidFill>
                  <a:srgbClr val="002060"/>
                </a:solidFill>
                <a:effectLst>
                  <a:outerShdw blurRad="38100" dist="38100" dir="2700000" algn="tl">
                    <a:srgbClr val="C0C0C0"/>
                  </a:outerShdw>
                </a:effectLst>
                <a:ea typeface="+mj-ea"/>
                <a:cs typeface="Arial" pitchFamily="34" charset="0"/>
              </a:rPr>
              <a:t>First Last  – N9 Fleet &amp; Family Readiness Director</a:t>
            </a:r>
          </a:p>
          <a:p>
            <a:pPr marL="0" indent="0" algn="ctr" eaLnBrk="1" hangingPunct="1">
              <a:spcBef>
                <a:spcPct val="0"/>
              </a:spcBef>
              <a:buNone/>
            </a:pPr>
            <a:r>
              <a:rPr lang="en-US" dirty="0">
                <a:solidFill>
                  <a:srgbClr val="002060"/>
                </a:solidFill>
                <a:effectLst>
                  <a:outerShdw blurRad="38100" dist="38100" dir="2700000" algn="tl">
                    <a:srgbClr val="C0C0C0"/>
                  </a:outerShdw>
                </a:effectLst>
                <a:ea typeface="+mj-ea"/>
                <a:cs typeface="Arial" pitchFamily="34" charset="0"/>
              </a:rPr>
              <a:t>Month, DD, 20YY</a:t>
            </a:r>
          </a:p>
        </p:txBody>
      </p:sp>
      <p:sp>
        <p:nvSpPr>
          <p:cNvPr id="2" name="Slide Number Placeholder 1"/>
          <p:cNvSpPr>
            <a:spLocks noGrp="1"/>
          </p:cNvSpPr>
          <p:nvPr>
            <p:ph type="sldNum" sz="quarter" idx="11"/>
          </p:nvPr>
        </p:nvSpPr>
        <p:spPr/>
        <p:txBody>
          <a:bodyPr/>
          <a:lstStyle/>
          <a:p>
            <a:pPr>
              <a:defRPr/>
            </a:pPr>
            <a:fld id="{235BB207-0C4B-4529-AF6D-0E0761855187}" type="slidenum">
              <a:rPr lang="en-US" smtClean="0"/>
              <a:t>1</a:t>
            </a:fld>
            <a:endParaRPr lang="en-US" dirty="0"/>
          </a:p>
        </p:txBody>
      </p:sp>
      <p:sp>
        <p:nvSpPr>
          <p:cNvPr id="6" name="Title 1"/>
          <p:cNvSpPr>
            <a:spLocks noGrp="1"/>
          </p:cNvSpPr>
          <p:nvPr>
            <p:ph type="ctrTitle"/>
          </p:nvPr>
        </p:nvSpPr>
        <p:spPr>
          <a:xfrm>
            <a:off x="685800" y="1181796"/>
            <a:ext cx="7696200" cy="3200876"/>
          </a:xfrm>
        </p:spPr>
        <p:txBody>
          <a:bodyPr/>
          <a:lstStyle/>
          <a:p>
            <a:pPr>
              <a:defRPr/>
            </a:pPr>
            <a:br>
              <a:rPr lang="en-US" sz="1600" dirty="0">
                <a:cs typeface="Arial" pitchFamily="34" charset="0"/>
              </a:rPr>
            </a:br>
            <a:r>
              <a:rPr lang="en-US" dirty="0">
                <a:solidFill>
                  <a:srgbClr val="002060"/>
                </a:solidFill>
                <a:cs typeface="Arial" pitchFamily="34" charset="0"/>
              </a:rPr>
              <a:t>FY27 Navy Region – (insert Template) </a:t>
            </a:r>
            <a:br>
              <a:rPr lang="en-US" dirty="0">
                <a:solidFill>
                  <a:srgbClr val="002060"/>
                </a:solidFill>
                <a:cs typeface="Arial" pitchFamily="34" charset="0"/>
              </a:rPr>
            </a:br>
            <a:r>
              <a:rPr lang="en-US" dirty="0">
                <a:solidFill>
                  <a:srgbClr val="002060"/>
                </a:solidFill>
                <a:cs typeface="Arial" pitchFamily="34" charset="0"/>
              </a:rPr>
              <a:t>NAF Capital Investment Program Brief  </a:t>
            </a:r>
            <a:br>
              <a:rPr lang="en-US" dirty="0">
                <a:solidFill>
                  <a:srgbClr val="002060"/>
                </a:solidFill>
                <a:cs typeface="Arial" pitchFamily="34" charset="0"/>
              </a:rPr>
            </a:br>
            <a:r>
              <a:rPr lang="en-US" dirty="0">
                <a:solidFill>
                  <a:srgbClr val="002060"/>
                </a:solidFill>
                <a:cs typeface="Arial" pitchFamily="34" charset="0"/>
              </a:rPr>
              <a:t>for</a:t>
            </a:r>
            <a:br>
              <a:rPr lang="en-US" dirty="0">
                <a:solidFill>
                  <a:srgbClr val="002060"/>
                </a:solidFill>
                <a:cs typeface="Arial" pitchFamily="34" charset="0"/>
              </a:rPr>
            </a:br>
            <a:br>
              <a:rPr lang="en-US" dirty="0">
                <a:solidFill>
                  <a:srgbClr val="002060"/>
                </a:solidFill>
                <a:cs typeface="Arial" pitchFamily="34" charset="0"/>
              </a:rPr>
            </a:br>
            <a:r>
              <a:rPr lang="en-US" dirty="0">
                <a:solidFill>
                  <a:srgbClr val="002060"/>
                </a:solidFill>
                <a:cs typeface="Arial" pitchFamily="34" charset="0"/>
              </a:rPr>
              <a:t>CNIC Capital Investment Board</a:t>
            </a:r>
            <a:br>
              <a:rPr lang="en-US" dirty="0">
                <a:solidFill>
                  <a:srgbClr val="002060"/>
                </a:solidFill>
                <a:cs typeface="Arial" pitchFamily="34" charset="0"/>
              </a:rPr>
            </a:br>
            <a:r>
              <a:rPr lang="en-US" dirty="0">
                <a:solidFill>
                  <a:srgbClr val="002060"/>
                </a:solidFill>
                <a:cs typeface="Arial" pitchFamily="34" charset="0"/>
              </a:rPr>
              <a:t> (CIB)</a:t>
            </a:r>
            <a:br>
              <a:rPr lang="en-US" dirty="0">
                <a:solidFill>
                  <a:srgbClr val="002060"/>
                </a:solidFill>
                <a:cs typeface="Arial" pitchFamily="34" charset="0"/>
              </a:rPr>
            </a:br>
            <a:endParaRPr lang="en-US" sz="2400" dirty="0">
              <a:solidFill>
                <a:srgbClr val="002060"/>
              </a:solidFill>
              <a:cs typeface="Arial" pitchFamily="34" charset="0"/>
            </a:endParaRPr>
          </a:p>
        </p:txBody>
      </p:sp>
      <p:sp>
        <p:nvSpPr>
          <p:cNvPr id="3" name="TextBox 2">
            <a:extLst>
              <a:ext uri="{FF2B5EF4-FFF2-40B4-BE49-F238E27FC236}">
                <a16:creationId xmlns:a16="http://schemas.microsoft.com/office/drawing/2014/main" id="{F52D4B66-30CD-6D70-86EC-4F71CCE9AAA6}"/>
              </a:ext>
            </a:extLst>
          </p:cNvPr>
          <p:cNvSpPr txBox="1"/>
          <p:nvPr/>
        </p:nvSpPr>
        <p:spPr>
          <a:xfrm>
            <a:off x="2133600" y="260523"/>
            <a:ext cx="5449119" cy="461665"/>
          </a:xfrm>
          <a:prstGeom prst="rect">
            <a:avLst/>
          </a:prstGeom>
          <a:noFill/>
        </p:spPr>
        <p:txBody>
          <a:bodyPr wrap="none" rtlCol="0">
            <a:spAutoFit/>
          </a:bodyPr>
          <a:lstStyle/>
          <a:p>
            <a:r>
              <a:rPr lang="en-US" dirty="0"/>
              <a:t>Update to Region Briefing Slide Template</a:t>
            </a:r>
          </a:p>
        </p:txBody>
      </p:sp>
    </p:spTree>
    <p:extLst>
      <p:ext uri="{BB962C8B-B14F-4D97-AF65-F5344CB8AC3E}">
        <p14:creationId xmlns:p14="http://schemas.microsoft.com/office/powerpoint/2010/main" val="1503170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90D17-6D1D-FFD9-84FE-FC3582DC210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087FF62-A8CC-AC49-1D3C-2CA409E8E201}"/>
              </a:ext>
            </a:extLst>
          </p:cNvPr>
          <p:cNvSpPr>
            <a:spLocks noGrp="1"/>
          </p:cNvSpPr>
          <p:nvPr>
            <p:ph sz="half" idx="1"/>
          </p:nvPr>
        </p:nvSpPr>
        <p:spPr/>
        <p:txBody>
          <a:bodyPr/>
          <a:lstStyle/>
          <a:p>
            <a:pPr algn="ctr"/>
            <a:endParaRPr lang="en-US" sz="3600" dirty="0"/>
          </a:p>
          <a:p>
            <a:pPr algn="ctr"/>
            <a:endParaRPr lang="en-US" sz="3600" dirty="0"/>
          </a:p>
          <a:p>
            <a:pPr marL="0" indent="0" algn="ctr">
              <a:buNone/>
            </a:pPr>
            <a:r>
              <a:rPr lang="en-US" sz="3600" dirty="0"/>
              <a:t>Back Up</a:t>
            </a:r>
          </a:p>
        </p:txBody>
      </p:sp>
      <p:sp>
        <p:nvSpPr>
          <p:cNvPr id="4" name="Slide Number Placeholder 3">
            <a:extLst>
              <a:ext uri="{FF2B5EF4-FFF2-40B4-BE49-F238E27FC236}">
                <a16:creationId xmlns:a16="http://schemas.microsoft.com/office/drawing/2014/main" id="{AB3A6213-B9A7-746A-DCD2-34934BAA74B2}"/>
              </a:ext>
            </a:extLst>
          </p:cNvPr>
          <p:cNvSpPr>
            <a:spLocks noGrp="1"/>
          </p:cNvSpPr>
          <p:nvPr>
            <p:ph type="sldNum" sz="quarter" idx="11"/>
          </p:nvPr>
        </p:nvSpPr>
        <p:spPr/>
        <p:txBody>
          <a:bodyPr/>
          <a:lstStyle/>
          <a:p>
            <a:pPr>
              <a:defRPr/>
            </a:pPr>
            <a:fld id="{F23198E8-5BF6-4909-B291-3F8D10BCBA03}" type="slidenum">
              <a:rPr lang="en-US" smtClean="0"/>
              <a:pPr>
                <a:defRPr/>
              </a:pPr>
              <a:t>10</a:t>
            </a:fld>
            <a:endParaRPr lang="en-US" dirty="0"/>
          </a:p>
        </p:txBody>
      </p:sp>
    </p:spTree>
    <p:extLst>
      <p:ext uri="{BB962C8B-B14F-4D97-AF65-F5344CB8AC3E}">
        <p14:creationId xmlns:p14="http://schemas.microsoft.com/office/powerpoint/2010/main" val="3648632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90D17-6D1D-FFD9-84FE-FC3582DC210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087FF62-A8CC-AC49-1D3C-2CA409E8E201}"/>
              </a:ext>
            </a:extLst>
          </p:cNvPr>
          <p:cNvSpPr>
            <a:spLocks noGrp="1"/>
          </p:cNvSpPr>
          <p:nvPr>
            <p:ph sz="half" idx="1"/>
          </p:nvPr>
        </p:nvSpPr>
        <p:spPr/>
        <p:txBody>
          <a:bodyPr/>
          <a:lstStyle/>
          <a:p>
            <a:pPr algn="ctr"/>
            <a:endParaRPr lang="en-US" sz="3600" dirty="0"/>
          </a:p>
          <a:p>
            <a:pPr algn="ctr"/>
            <a:endParaRPr lang="en-US" sz="3600" dirty="0"/>
          </a:p>
          <a:p>
            <a:pPr marL="0" indent="0" algn="ctr">
              <a:buNone/>
            </a:pPr>
            <a:r>
              <a:rPr lang="en-US" sz="3600" dirty="0"/>
              <a:t>As required</a:t>
            </a:r>
          </a:p>
        </p:txBody>
      </p:sp>
      <p:sp>
        <p:nvSpPr>
          <p:cNvPr id="4" name="Slide Number Placeholder 3">
            <a:extLst>
              <a:ext uri="{FF2B5EF4-FFF2-40B4-BE49-F238E27FC236}">
                <a16:creationId xmlns:a16="http://schemas.microsoft.com/office/drawing/2014/main" id="{AB3A6213-B9A7-746A-DCD2-34934BAA74B2}"/>
              </a:ext>
            </a:extLst>
          </p:cNvPr>
          <p:cNvSpPr>
            <a:spLocks noGrp="1"/>
          </p:cNvSpPr>
          <p:nvPr>
            <p:ph type="sldNum" sz="quarter" idx="11"/>
          </p:nvPr>
        </p:nvSpPr>
        <p:spPr/>
        <p:txBody>
          <a:bodyPr/>
          <a:lstStyle/>
          <a:p>
            <a:pPr>
              <a:defRPr/>
            </a:pPr>
            <a:fld id="{F23198E8-5BF6-4909-B291-3F8D10BCBA03}" type="slidenum">
              <a:rPr lang="en-US" smtClean="0"/>
              <a:pPr>
                <a:defRPr/>
              </a:pPr>
              <a:t>11</a:t>
            </a:fld>
            <a:endParaRPr lang="en-US" dirty="0"/>
          </a:p>
        </p:txBody>
      </p:sp>
    </p:spTree>
    <p:extLst>
      <p:ext uri="{BB962C8B-B14F-4D97-AF65-F5344CB8AC3E}">
        <p14:creationId xmlns:p14="http://schemas.microsoft.com/office/powerpoint/2010/main" val="1294013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fld id="{F23198E8-5BF6-4909-B291-3F8D10BCBA03}" type="slidenum">
              <a:rPr kumimoji="0" lang="en-US" sz="1200" b="1"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pPr marL="0" marR="0" lvl="0" indent="0" algn="ctr" defTabSz="914400" rtl="0" eaLnBrk="0" fontAlgn="base" latinLnBrk="0" hangingPunct="0">
                <a:lnSpc>
                  <a:spcPct val="100000"/>
                </a:lnSpc>
                <a:spcBef>
                  <a:spcPct val="0"/>
                </a:spcBef>
                <a:spcAft>
                  <a:spcPct val="0"/>
                </a:spcAft>
                <a:buClrTx/>
                <a:buSzTx/>
                <a:buFontTx/>
                <a:buNone/>
                <a:tabLst/>
                <a:defRPr/>
              </a:pPr>
              <a:t>2</a:t>
            </a:fld>
            <a:endParaRPr kumimoji="0" lang="en-US" sz="12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sp>
        <p:nvSpPr>
          <p:cNvPr id="4" name="TextBox 3"/>
          <p:cNvSpPr txBox="1"/>
          <p:nvPr/>
        </p:nvSpPr>
        <p:spPr>
          <a:xfrm>
            <a:off x="155574" y="1212628"/>
            <a:ext cx="8836026" cy="1600438"/>
          </a:xfrm>
          <a:prstGeom prst="rect">
            <a:avLst/>
          </a:prstGeom>
          <a:noFill/>
        </p:spPr>
        <p:txBody>
          <a:bodyPr wrap="square" lIns="0" rtlCol="0">
            <a:spAutoFit/>
          </a:bodyPr>
          <a:lstStyle/>
          <a:p>
            <a:pPr marR="0" lvl="1" algn="l" defTabSz="914400" rtl="0" eaLnBrk="1" fontAlgn="base" latinLnBrk="0" hangingPunct="1">
              <a:lnSpc>
                <a:spcPct val="100000"/>
              </a:lnSpc>
              <a:spcBef>
                <a:spcPct val="0"/>
              </a:spcBef>
              <a:spcAft>
                <a:spcPct val="0"/>
              </a:spcAft>
              <a:buClrTx/>
              <a:buSzTx/>
              <a:tabLst/>
              <a:defRPr/>
            </a:pPr>
            <a:r>
              <a:rPr kumimoji="0" lang="en-US" sz="1600" b="0" i="0" u="sng" strike="noStrike" kern="1200" cap="none" spc="0" normalizeH="0" baseline="0" noProof="0" dirty="0">
                <a:ln>
                  <a:noFill/>
                </a:ln>
                <a:solidFill>
                  <a:srgbClr val="002060"/>
                </a:solidFill>
                <a:effectLst/>
                <a:uLnTx/>
                <a:uFillTx/>
                <a:latin typeface="+mn-lt"/>
              </a:rPr>
              <a:t>FY27 Investment Plan</a:t>
            </a:r>
          </a:p>
          <a:p>
            <a:pPr marR="0" lvl="1" algn="l" defTabSz="914400" rtl="0" eaLnBrk="1" fontAlgn="base" latinLnBrk="0" hangingPunct="1">
              <a:lnSpc>
                <a:spcPct val="100000"/>
              </a:lnSpc>
              <a:spcBef>
                <a:spcPct val="0"/>
              </a:spcBef>
              <a:spcAft>
                <a:spcPct val="0"/>
              </a:spcAft>
              <a:buClrTx/>
              <a:buSzTx/>
              <a:tabLst/>
              <a:defRPr/>
            </a:pPr>
            <a:r>
              <a:rPr kumimoji="0" lang="en-US" sz="1600" b="0" i="0" u="none" strike="noStrike" kern="1200" cap="none" spc="0" normalizeH="0" baseline="0" noProof="0" dirty="0">
                <a:ln>
                  <a:noFill/>
                </a:ln>
                <a:solidFill>
                  <a:srgbClr val="002060"/>
                </a:solidFill>
                <a:effectLst/>
                <a:uLnTx/>
                <a:uFillTx/>
                <a:latin typeface="+mn-lt"/>
              </a:rPr>
              <a:t>CNIC CIB Major Construction (new Footprint/Expansion) 	</a:t>
            </a:r>
            <a:r>
              <a:rPr lang="en-US" sz="1600" dirty="0">
                <a:solidFill>
                  <a:srgbClr val="002060"/>
                </a:solidFill>
                <a:latin typeface="+mn-lt"/>
              </a:rPr>
              <a:t>(0 Projects &gt;$1M   </a:t>
            </a:r>
            <a:r>
              <a:rPr kumimoji="0" lang="en-US" sz="1600" u="none" strike="noStrike" kern="1200" cap="none" spc="0" normalizeH="0" baseline="0" noProof="0" dirty="0">
                <a:ln>
                  <a:noFill/>
                </a:ln>
                <a:solidFill>
                  <a:srgbClr val="002060"/>
                </a:solidFill>
                <a:effectLst/>
                <a:uLnTx/>
                <a:uFillTx/>
                <a:latin typeface="+mn-lt"/>
              </a:rPr>
              <a:t>$00M</a:t>
            </a:r>
          </a:p>
          <a:p>
            <a:pPr marR="0" lvl="1" algn="l" defTabSz="914400" rtl="0" eaLnBrk="1" fontAlgn="base" latinLnBrk="0" hangingPunct="1">
              <a:lnSpc>
                <a:spcPct val="100000"/>
              </a:lnSpc>
              <a:spcBef>
                <a:spcPct val="0"/>
              </a:spcBef>
              <a:spcAft>
                <a:spcPct val="0"/>
              </a:spcAft>
              <a:buClrTx/>
              <a:buSzTx/>
              <a:tabLst/>
              <a:defRPr/>
            </a:pPr>
            <a:r>
              <a:rPr kumimoji="0" lang="en-US" sz="1600" i="0" u="none" strike="noStrike" kern="1200" cap="none" spc="0" normalizeH="0" baseline="0" noProof="0" dirty="0">
                <a:ln>
                  <a:noFill/>
                </a:ln>
                <a:solidFill>
                  <a:srgbClr val="002060"/>
                </a:solidFill>
                <a:effectLst/>
                <a:uLnTx/>
                <a:uFillTx/>
                <a:latin typeface="+mn-lt"/>
              </a:rPr>
              <a:t>CNIC CIB Major Repair/</a:t>
            </a:r>
            <a:r>
              <a:rPr kumimoji="0" lang="en-US" sz="1600" i="0" u="none" strike="noStrike" kern="1200" cap="none" spc="0" normalizeH="0" noProof="0" dirty="0">
                <a:ln>
                  <a:noFill/>
                </a:ln>
                <a:solidFill>
                  <a:srgbClr val="002060"/>
                </a:solidFill>
                <a:effectLst/>
                <a:uLnTx/>
                <a:uFillTx/>
                <a:latin typeface="+mn-lt"/>
              </a:rPr>
              <a:t>Renovation 			(0 Projects &gt;$1M) $6.0M</a:t>
            </a:r>
            <a:endParaRPr kumimoji="0" lang="en-US" sz="1600" i="0" u="none" strike="noStrike" kern="1200" cap="none" spc="0" normalizeH="0" baseline="0" noProof="0" dirty="0">
              <a:ln>
                <a:noFill/>
              </a:ln>
              <a:solidFill>
                <a:srgbClr val="002060"/>
              </a:solidFill>
              <a:effectLst/>
              <a:uLnTx/>
              <a:uFillTx/>
              <a:latin typeface="+mn-lt"/>
            </a:endParaRPr>
          </a:p>
          <a:p>
            <a:pPr marR="0" lvl="1" algn="l" defTabSz="914400" rtl="0" eaLnBrk="1" fontAlgn="base" latinLnBrk="0" hangingPunct="1">
              <a:lnSpc>
                <a:spcPct val="100000"/>
              </a:lnSpc>
              <a:spcBef>
                <a:spcPct val="0"/>
              </a:spcBef>
              <a:spcAft>
                <a:spcPct val="0"/>
              </a:spcAft>
              <a:buClrTx/>
              <a:buSzTx/>
              <a:tabLst/>
              <a:defRPr/>
            </a:pPr>
            <a:r>
              <a:rPr kumimoji="0" lang="en-US" sz="1600" i="0" u="none" strike="noStrike" kern="1200" cap="none" spc="0" normalizeH="0" baseline="0" noProof="0" dirty="0">
                <a:ln>
                  <a:noFill/>
                </a:ln>
                <a:solidFill>
                  <a:srgbClr val="002060"/>
                </a:solidFill>
                <a:effectLst/>
                <a:uLnTx/>
                <a:uFillTx/>
                <a:latin typeface="+mn-lt"/>
              </a:rPr>
              <a:t>Region CIB Minor Construction, Repair Projects,</a:t>
            </a:r>
            <a:r>
              <a:rPr kumimoji="0" lang="en-US" sz="1600" i="0" u="none" strike="noStrike" kern="1200" cap="none" spc="0" normalizeH="0" noProof="0" dirty="0">
                <a:ln>
                  <a:noFill/>
                </a:ln>
                <a:solidFill>
                  <a:srgbClr val="002060"/>
                </a:solidFill>
                <a:effectLst/>
                <a:uLnTx/>
                <a:uFillTx/>
                <a:latin typeface="+mn-lt"/>
              </a:rPr>
              <a:t> </a:t>
            </a:r>
            <a:r>
              <a:rPr kumimoji="0" lang="en-US" sz="1600" i="0" u="none" strike="noStrike" kern="1200" cap="none" spc="0" normalizeH="0" baseline="0" noProof="0" dirty="0">
                <a:ln>
                  <a:noFill/>
                </a:ln>
                <a:solidFill>
                  <a:srgbClr val="002060"/>
                </a:solidFill>
                <a:effectLst/>
                <a:uLnTx/>
                <a:uFillTx/>
                <a:latin typeface="+mn-lt"/>
              </a:rPr>
              <a:t>and Equipment   (0 Projects&lt;1M)    </a:t>
            </a:r>
            <a:r>
              <a:rPr lang="en-US" sz="1600" u="sng" dirty="0">
                <a:solidFill>
                  <a:srgbClr val="002060"/>
                </a:solidFill>
                <a:latin typeface="+mn-lt"/>
              </a:rPr>
              <a:t>$4.5M</a:t>
            </a:r>
          </a:p>
          <a:p>
            <a:pPr marR="0" lvl="1" algn="l" defTabSz="914400" rtl="0" eaLnBrk="1" fontAlgn="base" latinLnBrk="0" hangingPunct="1">
              <a:lnSpc>
                <a:spcPct val="100000"/>
              </a:lnSpc>
              <a:spcBef>
                <a:spcPct val="0"/>
              </a:spcBef>
              <a:spcAft>
                <a:spcPct val="0"/>
              </a:spcAft>
              <a:buClrTx/>
              <a:buSzTx/>
              <a:tabLst/>
              <a:defRPr/>
            </a:pPr>
            <a:r>
              <a:rPr lang="en-US" sz="1600" dirty="0">
                <a:solidFill>
                  <a:srgbClr val="002060"/>
                </a:solidFill>
                <a:latin typeface="+mn-lt"/>
              </a:rPr>
              <a:t>							TOTAL:	           $10.5M</a:t>
            </a:r>
          </a:p>
          <a:p>
            <a:pPr marR="0" lvl="1" algn="l" defTabSz="914400" rtl="0" eaLnBrk="1" fontAlgn="base" latinLnBrk="0" hangingPunct="1">
              <a:lnSpc>
                <a:spcPct val="100000"/>
              </a:lnSpc>
              <a:spcBef>
                <a:spcPct val="0"/>
              </a:spcBef>
              <a:spcAft>
                <a:spcPct val="0"/>
              </a:spcAft>
              <a:buClrTx/>
              <a:buSzTx/>
              <a:tabLst/>
              <a:defRPr/>
            </a:pPr>
            <a:endParaRPr lang="en-US" sz="1800" dirty="0">
              <a:solidFill>
                <a:srgbClr val="002060"/>
              </a:solidFill>
              <a:latin typeface="Arial"/>
            </a:endParaRPr>
          </a:p>
        </p:txBody>
      </p:sp>
      <p:sp>
        <p:nvSpPr>
          <p:cNvPr id="14" name="Rectangle 3"/>
          <p:cNvSpPr txBox="1">
            <a:spLocks noChangeArrowheads="1"/>
          </p:cNvSpPr>
          <p:nvPr/>
        </p:nvSpPr>
        <p:spPr bwMode="auto">
          <a:xfrm>
            <a:off x="1447799" y="160337"/>
            <a:ext cx="7388225" cy="775597"/>
          </a:xfrm>
          <a:prstGeom prst="rect">
            <a:avLst/>
          </a:prstGeom>
          <a:noFill/>
          <a:ln w="9525">
            <a:noFill/>
            <a:miter lim="800000"/>
            <a:headEnd/>
            <a:tailEnd/>
          </a:ln>
          <a:effectLst/>
        </p:spPr>
        <p:txBody>
          <a:bodyPr vert="horz" wrap="square" lIns="45720" tIns="0" rIns="45720" bIns="0" numCol="1" anchor="ctr" anchorCtr="0" compatLnSpc="1">
            <a:prstTxWarp prst="textNoShape">
              <a:avLst/>
            </a:prstTxWarp>
            <a:spAutoFit/>
          </a:bodyPr>
          <a:lstStyle>
            <a:lvl1pPr algn="ctr" rtl="0" eaLnBrk="0" fontAlgn="base" hangingPunct="0">
              <a:spcBef>
                <a:spcPct val="0"/>
              </a:spcBef>
              <a:spcAft>
                <a:spcPct val="0"/>
              </a:spcAft>
              <a:defRPr sz="2800" b="1" i="1">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9pPr>
          </a:lstStyle>
          <a:p>
            <a:pPr eaLnBrk="1" hangingPunct="1">
              <a:lnSpc>
                <a:spcPct val="90000"/>
              </a:lnSpc>
            </a:pPr>
            <a:r>
              <a:rPr lang="en-US" altLang="en-US" kern="0" dirty="0">
                <a:solidFill>
                  <a:srgbClr val="002060"/>
                </a:solidFill>
                <a:cs typeface="Arial" pitchFamily="34" charset="0"/>
              </a:rPr>
              <a:t> Proposed FY27 MWR Capital </a:t>
            </a:r>
          </a:p>
          <a:p>
            <a:pPr eaLnBrk="1" hangingPunct="1">
              <a:lnSpc>
                <a:spcPct val="90000"/>
              </a:lnSpc>
            </a:pPr>
            <a:r>
              <a:rPr lang="en-US" altLang="en-US" kern="0" dirty="0">
                <a:solidFill>
                  <a:srgbClr val="002060"/>
                </a:solidFill>
                <a:cs typeface="Arial" pitchFamily="34" charset="0"/>
              </a:rPr>
              <a:t>Investment  Plan – Scene Setter</a:t>
            </a:r>
            <a:endParaRPr lang="en-US" altLang="en-US" kern="0" dirty="0">
              <a:solidFill>
                <a:schemeClr val="tx1"/>
              </a:solidFill>
              <a:cs typeface="Arial" pitchFamily="34" charset="0"/>
            </a:endParaRPr>
          </a:p>
        </p:txBody>
      </p:sp>
      <p:sp>
        <p:nvSpPr>
          <p:cNvPr id="15" name="AutoShape 2" descr="Telescope Clipart - Telescope Clipart Png Emoji,Telescope Emoji - free  transparent emoji - emojipng.c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AutoShape 6" descr="Telescope Clipart - Telescope Clipart Png Emoji,Telescope Emoji"/>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TextBox 2">
            <a:extLst>
              <a:ext uri="{FF2B5EF4-FFF2-40B4-BE49-F238E27FC236}">
                <a16:creationId xmlns:a16="http://schemas.microsoft.com/office/drawing/2014/main" id="{26A4215D-7057-ABBB-7054-D56B15709D06}"/>
              </a:ext>
            </a:extLst>
          </p:cNvPr>
          <p:cNvSpPr txBox="1"/>
          <p:nvPr/>
        </p:nvSpPr>
        <p:spPr>
          <a:xfrm>
            <a:off x="570906" y="3089761"/>
            <a:ext cx="1951175" cy="338554"/>
          </a:xfrm>
          <a:prstGeom prst="rect">
            <a:avLst/>
          </a:prstGeom>
          <a:noFill/>
        </p:spPr>
        <p:txBody>
          <a:bodyPr wrap="none" rtlCol="0">
            <a:spAutoFit/>
          </a:bodyPr>
          <a:lstStyle/>
          <a:p>
            <a:r>
              <a:rPr lang="en-US" sz="1600" dirty="0">
                <a:solidFill>
                  <a:srgbClr val="002060"/>
                </a:solidFill>
                <a:latin typeface="+mn-lt"/>
              </a:rPr>
              <a:t>Recommendations:</a:t>
            </a:r>
          </a:p>
        </p:txBody>
      </p:sp>
      <p:sp>
        <p:nvSpPr>
          <p:cNvPr id="6" name="TextBox 5">
            <a:extLst>
              <a:ext uri="{FF2B5EF4-FFF2-40B4-BE49-F238E27FC236}">
                <a16:creationId xmlns:a16="http://schemas.microsoft.com/office/drawing/2014/main" id="{3A4B02E6-3065-11CC-89EE-703ABFF3FBA7}"/>
              </a:ext>
            </a:extLst>
          </p:cNvPr>
          <p:cNvSpPr txBox="1"/>
          <p:nvPr/>
        </p:nvSpPr>
        <p:spPr>
          <a:xfrm>
            <a:off x="460376" y="3472899"/>
            <a:ext cx="8375648" cy="1569660"/>
          </a:xfrm>
          <a:prstGeom prst="rect">
            <a:avLst/>
          </a:prstGeom>
          <a:noFill/>
        </p:spPr>
        <p:txBody>
          <a:bodyPr wrap="square">
            <a:spAutoFit/>
          </a:bodyPr>
          <a:lstStyle/>
          <a:p>
            <a:pPr marL="285750" lvl="0" indent="-285750" algn="l">
              <a:buFont typeface="Arial" panose="020B0604020202020204" pitchFamily="34" charset="0"/>
              <a:buChar char="•"/>
              <a:defRPr/>
            </a:pPr>
            <a:r>
              <a:rPr lang="en-US" sz="1600" i="0" kern="0" dirty="0">
                <a:solidFill>
                  <a:srgbClr val="002060"/>
                </a:solidFill>
                <a:effectLst/>
                <a:latin typeface="+mn-lt"/>
                <a:cs typeface="Arial" pitchFamily="34" charset="0"/>
              </a:rPr>
              <a:t>Obtain CNIC CIB approval of Navy Region Template proposed FY27 </a:t>
            </a:r>
            <a:r>
              <a:rPr lang="en-US" sz="1600" kern="0" dirty="0">
                <a:solidFill>
                  <a:srgbClr val="002060"/>
                </a:solidFill>
                <a:latin typeface="+mn-lt"/>
                <a:cs typeface="Arial" pitchFamily="34" charset="0"/>
              </a:rPr>
              <a:t>Capital Investment Plan</a:t>
            </a:r>
            <a:r>
              <a:rPr lang="en-US" sz="1600" i="0" kern="0" dirty="0">
                <a:solidFill>
                  <a:srgbClr val="002060"/>
                </a:solidFill>
                <a:effectLst/>
                <a:latin typeface="+mn-lt"/>
                <a:cs typeface="Arial" pitchFamily="34" charset="0"/>
              </a:rPr>
              <a:t>. The full 5-year FY28-FY31 1-N Integrated Priority List (IPL) is as stated.</a:t>
            </a:r>
          </a:p>
          <a:p>
            <a:pPr marL="285750" lvl="0" indent="-285750" algn="l">
              <a:buFont typeface="Arial" panose="020B0604020202020204" pitchFamily="34" charset="0"/>
              <a:buChar char="•"/>
              <a:defRPr/>
            </a:pPr>
            <a:endParaRPr kumimoji="0" lang="en-US" sz="1600" u="none" strike="noStrike" kern="0" cap="none" spc="0" normalizeH="0" baseline="0" noProof="0" dirty="0">
              <a:ln>
                <a:noFill/>
              </a:ln>
              <a:solidFill>
                <a:srgbClr val="002060"/>
              </a:solidFill>
              <a:uLnTx/>
              <a:uFillTx/>
              <a:latin typeface="+mn-lt"/>
              <a:cs typeface="Arial" pitchFamily="34" charset="0"/>
            </a:endParaRPr>
          </a:p>
          <a:p>
            <a:pPr marL="285750" lvl="0" indent="-285750" algn="l">
              <a:buFont typeface="Arial" panose="020B0604020202020204" pitchFamily="34" charset="0"/>
              <a:buChar char="•"/>
              <a:defRPr/>
            </a:pPr>
            <a:r>
              <a:rPr lang="en-US" sz="1600" i="0" kern="0" dirty="0">
                <a:solidFill>
                  <a:srgbClr val="002060"/>
                </a:solidFill>
                <a:effectLst/>
                <a:latin typeface="+mn-lt"/>
                <a:cs typeface="Arial" pitchFamily="34" charset="0"/>
              </a:rPr>
              <a:t>Obtain CNIC CIB approval of Navy Region </a:t>
            </a:r>
            <a:r>
              <a:rPr lang="en-US" sz="1600" kern="0" dirty="0">
                <a:solidFill>
                  <a:srgbClr val="002060"/>
                </a:solidFill>
                <a:latin typeface="+mn-lt"/>
                <a:cs typeface="Arial" pitchFamily="34" charset="0"/>
              </a:rPr>
              <a:t>T</a:t>
            </a:r>
            <a:r>
              <a:rPr lang="en-US" sz="1600" i="0" kern="0" dirty="0">
                <a:solidFill>
                  <a:srgbClr val="002060"/>
                </a:solidFill>
                <a:effectLst/>
                <a:latin typeface="+mn-lt"/>
                <a:cs typeface="Arial" pitchFamily="34" charset="0"/>
              </a:rPr>
              <a:t>emplate Minor Construction projects $000K (only include only </a:t>
            </a:r>
            <a:r>
              <a:rPr lang="en-US" sz="1600" kern="0" dirty="0">
                <a:solidFill>
                  <a:srgbClr val="002060"/>
                </a:solidFill>
                <a:latin typeface="+mn-lt"/>
                <a:cs typeface="Arial" pitchFamily="34" charset="0"/>
              </a:rPr>
              <a:t>if </a:t>
            </a:r>
            <a:r>
              <a:rPr lang="en-US" sz="1600" i="0" kern="0" dirty="0">
                <a:solidFill>
                  <a:srgbClr val="002060"/>
                </a:solidFill>
                <a:effectLst/>
                <a:latin typeface="+mn-lt"/>
                <a:cs typeface="Arial" pitchFamily="34" charset="0"/>
              </a:rPr>
              <a:t>applicable)</a:t>
            </a:r>
            <a:endParaRPr kumimoji="0" lang="en-US" sz="1600" i="0" u="none" strike="noStrike" kern="0" cap="none" spc="0" normalizeH="0" baseline="0" noProof="0" dirty="0">
              <a:ln>
                <a:noFill/>
              </a:ln>
              <a:solidFill>
                <a:srgbClr val="002060"/>
              </a:solidFill>
              <a:effectLst/>
              <a:uLnTx/>
              <a:uFillTx/>
              <a:latin typeface="+mn-lt"/>
              <a:cs typeface="Arial" pitchFamily="34" charset="0"/>
            </a:endParaRPr>
          </a:p>
        </p:txBody>
      </p:sp>
    </p:spTree>
    <p:extLst>
      <p:ext uri="{BB962C8B-B14F-4D97-AF65-F5344CB8AC3E}">
        <p14:creationId xmlns:p14="http://schemas.microsoft.com/office/powerpoint/2010/main" val="2178095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fld id="{F23198E8-5BF6-4909-B291-3F8D10BCBA03}" type="slidenum">
              <a:rPr kumimoji="0" lang="en-US" sz="1200" b="1"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pPr marL="0" marR="0" lvl="0" indent="0" algn="ctr" defTabSz="914400" rtl="0" eaLnBrk="0" fontAlgn="base" latinLnBrk="0" hangingPunct="0">
                <a:lnSpc>
                  <a:spcPct val="100000"/>
                </a:lnSpc>
                <a:spcBef>
                  <a:spcPct val="0"/>
                </a:spcBef>
                <a:spcAft>
                  <a:spcPct val="0"/>
                </a:spcAft>
                <a:buClrTx/>
                <a:buSzTx/>
                <a:buFontTx/>
                <a:buNone/>
                <a:tabLst/>
                <a:defRPr/>
              </a:pPr>
              <a:t>3</a:t>
            </a:fld>
            <a:endParaRPr kumimoji="0" lang="en-US" sz="12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sp>
        <p:nvSpPr>
          <p:cNvPr id="4" name="Title 4"/>
          <p:cNvSpPr txBox="1">
            <a:spLocks/>
          </p:cNvSpPr>
          <p:nvPr/>
        </p:nvSpPr>
        <p:spPr>
          <a:xfrm>
            <a:off x="990600" y="0"/>
            <a:ext cx="7391400" cy="914400"/>
          </a:xfrm>
          <a:prstGeom prst="rect">
            <a:avLst/>
          </a:prstGeom>
        </p:spPr>
        <p:txBody>
          <a:bodyPr/>
          <a:lstStyle>
            <a:lvl1pPr algn="ctr" rtl="0" eaLnBrk="0" fontAlgn="base" hangingPunct="0">
              <a:spcBef>
                <a:spcPct val="0"/>
              </a:spcBef>
              <a:spcAft>
                <a:spcPct val="0"/>
              </a:spcAft>
              <a:defRPr sz="3600" b="1" i="1">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800" b="1" i="1" u="none" strike="noStrike" kern="0" cap="none" spc="0" normalizeH="0" baseline="0" noProof="0" dirty="0">
              <a:ln>
                <a:noFill/>
              </a:ln>
              <a:solidFill>
                <a:srgbClr val="000000"/>
              </a:solidFill>
              <a:effectLst>
                <a:outerShdw blurRad="38100" dist="38100" dir="2700000" algn="tl">
                  <a:srgbClr val="C0C0C0"/>
                </a:outerShdw>
              </a:effectLst>
              <a:uLnTx/>
              <a:uFillTx/>
              <a:latin typeface="Arial"/>
              <a:ea typeface="+mj-ea"/>
              <a:cs typeface="Arial"/>
            </a:endParaRPr>
          </a:p>
        </p:txBody>
      </p:sp>
      <p:sp>
        <p:nvSpPr>
          <p:cNvPr id="6" name="Content Placeholder 5"/>
          <p:cNvSpPr txBox="1">
            <a:spLocks/>
          </p:cNvSpPr>
          <p:nvPr/>
        </p:nvSpPr>
        <p:spPr>
          <a:xfrm>
            <a:off x="331470" y="1067345"/>
            <a:ext cx="4297680" cy="2624182"/>
          </a:xfrm>
          <a:prstGeom prst="rect">
            <a:avLst/>
          </a:prstGeom>
          <a:noFill/>
          <a:ln w="19050">
            <a:solidFill>
              <a:sysClr val="windowText" lastClr="000000"/>
            </a:solidFill>
          </a:ln>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50" b="1" i="0" u="sng" strike="noStrike" kern="1200" cap="none" spc="0" normalizeH="0" baseline="0" noProof="0" dirty="0">
                <a:ln>
                  <a:noFill/>
                </a:ln>
                <a:solidFill>
                  <a:sysClr val="windowText" lastClr="000000"/>
                </a:solidFill>
                <a:effectLst/>
                <a:uLnTx/>
                <a:uFillTx/>
                <a:cs typeface="Times New Roman" panose="02020603050405020304" pitchFamily="18" charset="0"/>
              </a:rPr>
              <a:t>Description</a:t>
            </a:r>
          </a:p>
          <a:p>
            <a:pPr marL="0" lvl="0" indent="0">
              <a:spcBef>
                <a:spcPts val="0"/>
              </a:spcBef>
              <a:buNone/>
              <a:defRPr/>
            </a:pPr>
            <a:r>
              <a:rPr kumimoji="0" lang="en-US" sz="1150" b="0" i="0" u="none" strike="noStrike" kern="1200" cap="none" spc="0" normalizeH="0" baseline="0" noProof="0" dirty="0">
                <a:ln>
                  <a:noFill/>
                </a:ln>
                <a:solidFill>
                  <a:sysClr val="windowText" lastClr="000000"/>
                </a:solidFill>
                <a:effectLst/>
                <a:uLnTx/>
                <a:uFillTx/>
                <a:cs typeface="Times New Roman" panose="02020603050405020304" pitchFamily="18" charset="0"/>
              </a:rPr>
              <a:t>Repair</a:t>
            </a:r>
            <a:r>
              <a:rPr kumimoji="0" lang="en-US" sz="1150" b="0" i="0" u="none" strike="noStrike" kern="1200" cap="none" spc="0" normalizeH="0" noProof="0" dirty="0">
                <a:ln>
                  <a:noFill/>
                </a:ln>
                <a:solidFill>
                  <a:sysClr val="windowText" lastClr="000000"/>
                </a:solidFill>
                <a:effectLst/>
                <a:uLnTx/>
                <a:uFillTx/>
                <a:cs typeface="Times New Roman" panose="02020603050405020304" pitchFamily="18" charset="0"/>
              </a:rPr>
              <a:t>/upgrade the remaining 10 RV sites in area C. The upgrades will  include 20’X40’ pads with spacing of 40’ on center.  Attached 9’X20’ vehicle parking pad. Upgrade electrical to 30/50 amp. Provide freeze proof water and sewage connections.  </a:t>
            </a:r>
            <a:r>
              <a:rPr lang="en-US" sz="1150" dirty="0">
                <a:solidFill>
                  <a:sysClr val="windowText" lastClr="000000"/>
                </a:solidFill>
                <a:cs typeface="Times New Roman" panose="02020603050405020304" pitchFamily="18" charset="0"/>
              </a:rPr>
              <a:t>This is the final project that will complete the offering of full service to all 60 RV sites within the park and achieves Navy standards. Area C 8 sites currently provides water and 30-amp service.  </a:t>
            </a:r>
            <a:endParaRPr kumimoji="0" lang="en-US" sz="1150" b="0" i="0" u="none" strike="noStrike" kern="1200" cap="none" spc="0" normalizeH="0" noProof="0" dirty="0">
              <a:ln>
                <a:noFill/>
              </a:ln>
              <a:solidFill>
                <a:sysClr val="windowText" lastClr="000000"/>
              </a:solidFill>
              <a:effectLst/>
              <a:uLnTx/>
              <a:uFillTx/>
              <a:cs typeface="Times New Roman" panose="02020603050405020304" pitchFamily="18" charset="0"/>
            </a:endParaRPr>
          </a:p>
          <a:p>
            <a:pPr marL="0" lvl="0" indent="0">
              <a:spcBef>
                <a:spcPts val="0"/>
              </a:spcBef>
              <a:buNone/>
              <a:defRPr/>
            </a:pP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Scope:	 		0,000 SM/00,000 SF</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Total NAF Investment:           	             </a:t>
            </a:r>
            <a:r>
              <a:rPr kumimoji="0" lang="en-US" sz="1150" b="1" i="0" u="none" strike="noStrike" kern="1200" cap="none" spc="0" normalizeH="0" noProof="0" dirty="0">
                <a:ln>
                  <a:noFill/>
                </a:ln>
                <a:solidFill>
                  <a:sysClr val="windowText" lastClr="000000"/>
                </a:solidFill>
                <a:effectLst/>
                <a:uLnTx/>
                <a:uFillTx/>
                <a:cs typeface="Times New Roman" panose="02020603050405020304" pitchFamily="18" charset="0"/>
              </a:rPr>
              <a:t>  </a:t>
            </a: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$0,000,000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APF Companion Requirements:	                  $000,000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50" b="1" dirty="0">
                <a:solidFill>
                  <a:sysClr val="windowText" lastClr="000000"/>
                </a:solidFill>
                <a:ea typeface="+mn-ea"/>
                <a:cs typeface="Times New Roman" panose="02020603050405020304" pitchFamily="18" charset="0"/>
              </a:rPr>
              <a:t>NAF Waiver (in lieu of APF) or N/A	                  $000,000</a:t>
            </a: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p:txBody>
      </p:sp>
      <p:sp>
        <p:nvSpPr>
          <p:cNvPr id="7" name="Content Placeholder 5"/>
          <p:cNvSpPr txBox="1">
            <a:spLocks/>
          </p:cNvSpPr>
          <p:nvPr/>
        </p:nvSpPr>
        <p:spPr>
          <a:xfrm>
            <a:off x="4678680" y="1077218"/>
            <a:ext cx="4297680" cy="2667000"/>
          </a:xfrm>
          <a:prstGeom prst="rect">
            <a:avLst/>
          </a:prstGeom>
          <a:noFill/>
          <a:ln w="19050">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200" b="1" i="0" u="sng" strike="noStrike" kern="1200" cap="none" spc="0" normalizeH="0" baseline="0" noProof="0" dirty="0">
                <a:ln>
                  <a:noFill/>
                </a:ln>
                <a:solidFill>
                  <a:sysClr val="windowText" lastClr="000000"/>
                </a:solidFill>
                <a:effectLst/>
                <a:uLnTx/>
                <a:uFillTx/>
                <a:ea typeface="+mn-ea"/>
                <a:cs typeface="Times New Roman" panose="02020603050405020304" pitchFamily="18" charset="0"/>
              </a:rPr>
              <a:t>Financial Data ($K)</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r>
              <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 pos="3314700" algn="l"/>
              </a:tabLst>
              <a:defRPr/>
            </a:pPr>
            <a:endParaRPr lang="en-US" sz="1200" dirty="0">
              <a:solidFill>
                <a:sysClr val="windowText" lastClr="000000"/>
              </a:solidFill>
              <a:latin typeface="Times New Roman" panose="02020603050405020304" pitchFamily="18" charset="0"/>
              <a:cs typeface="Times New Roman" panose="02020603050405020304" pitchFamily="18" charset="0"/>
            </a:endParaRP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 pos="3314700" algn="l"/>
              </a:tabLst>
              <a:defRPr/>
            </a:pPr>
            <a:r>
              <a:rPr kumimoji="0" lang="en-US" sz="12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	</a:t>
            </a: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 pos="3314700" algn="l"/>
              </a:tabLst>
              <a:defRPr/>
            </a:pPr>
            <a:r>
              <a:rPr kumimoji="0" lang="en-US" sz="12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Occupancy % Last 3 FY:  FY24 </a:t>
            </a:r>
            <a:r>
              <a:rPr lang="en-US" sz="1200" dirty="0">
                <a:solidFill>
                  <a:sysClr val="windowText" lastClr="000000"/>
                </a:solidFill>
                <a:cs typeface="Times New Roman" panose="02020603050405020304" pitchFamily="18" charset="0"/>
              </a:rPr>
              <a:t>00%, FY23 00% FY22 00%</a:t>
            </a:r>
            <a:r>
              <a:rPr kumimoji="0" lang="en-US" sz="12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            </a:t>
            </a:r>
          </a:p>
          <a:p>
            <a:pPr marL="0" marR="0" lvl="0" indent="0" algn="l" defTabSz="914400" rtl="0" eaLnBrk="1" fontAlgn="auto" latinLnBrk="0" hangingPunct="1">
              <a:lnSpc>
                <a:spcPct val="100000"/>
              </a:lnSpc>
              <a:spcBef>
                <a:spcPts val="30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   </a:t>
            </a: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p:txBody>
      </p:sp>
      <p:sp>
        <p:nvSpPr>
          <p:cNvPr id="8" name="Content Placeholder 5"/>
          <p:cNvSpPr txBox="1">
            <a:spLocks/>
          </p:cNvSpPr>
          <p:nvPr/>
        </p:nvSpPr>
        <p:spPr>
          <a:xfrm>
            <a:off x="316230" y="3733800"/>
            <a:ext cx="4297680" cy="2667000"/>
          </a:xfrm>
          <a:prstGeom prst="rect">
            <a:avLst/>
          </a:prstGeom>
          <a:noFill/>
          <a:ln w="19050">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200" b="1" i="0" u="sng" strike="noStrike" kern="1200" cap="none" spc="0" normalizeH="0" baseline="0" noProof="0" dirty="0">
                <a:ln>
                  <a:noFill/>
                </a:ln>
                <a:solidFill>
                  <a:sysClr val="windowText" lastClr="000000"/>
                </a:solidFill>
                <a:effectLst/>
                <a:uLnTx/>
                <a:uFillTx/>
                <a:cs typeface="Times New Roman" panose="02020603050405020304" pitchFamily="18" charset="0"/>
              </a:rPr>
              <a:t>Benefits / Return</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Region CIB Priority: number X CAT B or CAT C</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Provides Quality of Life services in direct support to the fleet.</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Investment will improve the facility condition rating from Poor / Failing to Fair / Good.</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The project will meet Vacation Rental Recreation Program Standards.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Achieves positive cash flow (net income before depreciation)</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Increases revenues to replenish the Centrally Managed Capital Investment Program.</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Supports non-revenue generating or Fact of Life programs  at the installation.</a:t>
            </a: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0" indent="0" fontAlgn="auto">
              <a:spcBef>
                <a:spcPts val="0"/>
              </a:spcBef>
              <a:spcAft>
                <a:spcPts val="0"/>
              </a:spcAft>
              <a:buNone/>
              <a:defRPr/>
            </a:pPr>
            <a:endParaRPr lang="en-US" sz="1200" dirty="0">
              <a:solidFill>
                <a:sysClr val="windowText" lastClr="000000"/>
              </a:solidFill>
              <a:cs typeface="Times New Roman" panose="02020603050405020304" pitchFamily="18" charset="0"/>
            </a:endParaRP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114300" lvl="0" indent="-114300">
              <a:spcBef>
                <a:spcPts val="0"/>
              </a:spcBef>
              <a:defRPr/>
            </a:pPr>
            <a:endParaRPr lang="en-US" sz="1200" dirty="0">
              <a:solidFill>
                <a:sysClr val="windowText" lastClr="000000"/>
              </a:solidFill>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None/>
              <a:tabLst/>
              <a:defRPr/>
            </a:pPr>
            <a:endPar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p:txBody>
      </p:sp>
      <p:sp>
        <p:nvSpPr>
          <p:cNvPr id="9" name="Content Placeholder 5"/>
          <p:cNvSpPr txBox="1">
            <a:spLocks/>
          </p:cNvSpPr>
          <p:nvPr/>
        </p:nvSpPr>
        <p:spPr>
          <a:xfrm>
            <a:off x="4663440" y="3727450"/>
            <a:ext cx="4297680" cy="2679975"/>
          </a:xfrm>
          <a:prstGeom prst="rect">
            <a:avLst/>
          </a:prstGeom>
          <a:noFill/>
          <a:ln w="19050">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200" b="1" i="0" u="sng" strike="noStrike" kern="1200" cap="none" spc="0" normalizeH="0" baseline="0" noProof="0" dirty="0">
                <a:ln>
                  <a:noFill/>
                </a:ln>
                <a:solidFill>
                  <a:sysClr val="windowText" lastClr="000000"/>
                </a:solidFill>
                <a:effectLst/>
                <a:uLnTx/>
                <a:uFillTx/>
                <a:cs typeface="Times New Roman" panose="02020603050405020304" pitchFamily="18" charset="0"/>
              </a:rPr>
              <a:t>Challenges / Risks</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Non-compliance to OSD benchmark of NPV of zero or greater. </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Opposing to CNIC Internal Rate of Return of 5%.</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Simple Payback period exceeds the useful life.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Condition Readiness Factors: Condition rating 00, Condition Category Index Good, Fair, Poor or Failing, MDI 00</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Additional depreciation against the overall installation fund in the amount of $000K.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Construction cost escalation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Increase UT expense for electrical upgrades </a:t>
            </a:r>
          </a:p>
          <a:p>
            <a:pPr marR="0" lvl="0" algn="l" defTabSz="914400" rtl="0" eaLnBrk="1" fontAlgn="auto" latinLnBrk="0" hangingPunct="1">
              <a:lnSpc>
                <a:spcPct val="100000"/>
              </a:lnSpc>
              <a:spcBef>
                <a:spcPct val="20000"/>
              </a:spcBef>
              <a:spcAft>
                <a:spcPts val="0"/>
              </a:spcAft>
              <a:buClrTx/>
              <a:buSzTx/>
              <a:tabLst/>
              <a:defRPr/>
            </a:pPr>
            <a:endParaRPr kumimoji="0" lang="en-US" sz="1600" b="1"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25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Arial"/>
            </a:endParaRPr>
          </a:p>
        </p:txBody>
      </p:sp>
      <p:sp>
        <p:nvSpPr>
          <p:cNvPr id="3" name="Rectangle 2"/>
          <p:cNvSpPr/>
          <p:nvPr/>
        </p:nvSpPr>
        <p:spPr>
          <a:xfrm>
            <a:off x="866775" y="-82263"/>
            <a:ext cx="7848600" cy="1077218"/>
          </a:xfrm>
          <a:prstGeom prst="rect">
            <a:avLst/>
          </a:prstGeom>
        </p:spPr>
        <p:txBody>
          <a:bodyPr wrap="square">
            <a:spAutoFit/>
          </a:bodyPr>
          <a:lstStyle/>
          <a:p>
            <a:r>
              <a:rPr lang="en-US" sz="3200" kern="0" dirty="0"/>
              <a:t>NS Template – Major Repair </a:t>
            </a:r>
          </a:p>
          <a:p>
            <a:r>
              <a:rPr lang="en-US" sz="3200" kern="0" dirty="0"/>
              <a:t> Repair RV Park Area C</a:t>
            </a:r>
          </a:p>
        </p:txBody>
      </p:sp>
      <p:graphicFrame>
        <p:nvGraphicFramePr>
          <p:cNvPr id="11" name="Object 10"/>
          <p:cNvGraphicFramePr>
            <a:graphicFrameLocks noChangeAspect="1"/>
          </p:cNvGraphicFramePr>
          <p:nvPr/>
        </p:nvGraphicFramePr>
        <p:xfrm>
          <a:off x="4776788" y="1322388"/>
          <a:ext cx="3968750" cy="1635125"/>
        </p:xfrm>
        <a:graphic>
          <a:graphicData uri="http://schemas.openxmlformats.org/presentationml/2006/ole">
            <mc:AlternateContent xmlns:mc="http://schemas.openxmlformats.org/markup-compatibility/2006">
              <mc:Choice xmlns:v="urn:schemas-microsoft-com:vml" Requires="v">
                <p:oleObj name="Document" r:id="rId3" imgW="5417362" imgH="2224871" progId="Word.Document.12">
                  <p:embed/>
                </p:oleObj>
              </mc:Choice>
              <mc:Fallback>
                <p:oleObj name="Document" r:id="rId3" imgW="5417362" imgH="2224871" progId="Word.Document.12">
                  <p:embed/>
                  <p:pic>
                    <p:nvPicPr>
                      <p:cNvPr id="11" name="Object 10"/>
                      <p:cNvPicPr>
                        <a:picLocks noChangeAspect="1" noChangeArrowheads="1"/>
                      </p:cNvPicPr>
                      <p:nvPr/>
                    </p:nvPicPr>
                    <p:blipFill>
                      <a:blip r:embed="rId4"/>
                      <a:srcRect/>
                      <a:stretch>
                        <a:fillRect/>
                      </a:stretch>
                    </p:blipFill>
                    <p:spPr bwMode="auto">
                      <a:xfrm>
                        <a:off x="4776788" y="1322388"/>
                        <a:ext cx="3968750" cy="16351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138426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fld id="{F23198E8-5BF6-4909-B291-3F8D10BCBA03}" type="slidenum">
              <a:rPr kumimoji="0" lang="en-US" sz="1200" b="1"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pPr marL="0" marR="0" lvl="0" indent="0" algn="ctr" defTabSz="914400" rtl="0" eaLnBrk="0" fontAlgn="base" latinLnBrk="0" hangingPunct="0">
                <a:lnSpc>
                  <a:spcPct val="100000"/>
                </a:lnSpc>
                <a:spcBef>
                  <a:spcPct val="0"/>
                </a:spcBef>
                <a:spcAft>
                  <a:spcPct val="0"/>
                </a:spcAft>
                <a:buClrTx/>
                <a:buSzTx/>
                <a:buFontTx/>
                <a:buNone/>
                <a:tabLst/>
                <a:defRPr/>
              </a:pPr>
              <a:t>4</a:t>
            </a:fld>
            <a:endParaRPr kumimoji="0" lang="en-US" sz="12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sp>
        <p:nvSpPr>
          <p:cNvPr id="4" name="Title 4"/>
          <p:cNvSpPr txBox="1">
            <a:spLocks/>
          </p:cNvSpPr>
          <p:nvPr/>
        </p:nvSpPr>
        <p:spPr>
          <a:xfrm>
            <a:off x="990600" y="0"/>
            <a:ext cx="7391400" cy="914400"/>
          </a:xfrm>
          <a:prstGeom prst="rect">
            <a:avLst/>
          </a:prstGeom>
        </p:spPr>
        <p:txBody>
          <a:bodyPr/>
          <a:lstStyle>
            <a:lvl1pPr algn="ctr" rtl="0" eaLnBrk="0" fontAlgn="base" hangingPunct="0">
              <a:spcBef>
                <a:spcPct val="0"/>
              </a:spcBef>
              <a:spcAft>
                <a:spcPct val="0"/>
              </a:spcAft>
              <a:defRPr sz="3600" b="1" i="1">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800" b="1" i="1" u="none" strike="noStrike" kern="0" cap="none" spc="0" normalizeH="0" baseline="0" noProof="0" dirty="0">
              <a:ln>
                <a:noFill/>
              </a:ln>
              <a:solidFill>
                <a:srgbClr val="000000"/>
              </a:solidFill>
              <a:effectLst>
                <a:outerShdw blurRad="38100" dist="38100" dir="2700000" algn="tl">
                  <a:srgbClr val="C0C0C0"/>
                </a:outerShdw>
              </a:effectLst>
              <a:uLnTx/>
              <a:uFillTx/>
              <a:latin typeface="Arial"/>
              <a:ea typeface="+mj-ea"/>
              <a:cs typeface="Arial"/>
            </a:endParaRPr>
          </a:p>
        </p:txBody>
      </p:sp>
      <p:sp>
        <p:nvSpPr>
          <p:cNvPr id="6" name="Content Placeholder 5"/>
          <p:cNvSpPr txBox="1">
            <a:spLocks/>
          </p:cNvSpPr>
          <p:nvPr/>
        </p:nvSpPr>
        <p:spPr>
          <a:xfrm>
            <a:off x="331470" y="1067345"/>
            <a:ext cx="4297680" cy="2624182"/>
          </a:xfrm>
          <a:prstGeom prst="rect">
            <a:avLst/>
          </a:prstGeom>
          <a:noFill/>
          <a:ln w="19050">
            <a:solidFill>
              <a:sysClr val="windowText" lastClr="000000"/>
            </a:solidFill>
          </a:ln>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50" b="1" i="0" u="sng" strike="noStrike" kern="1200" cap="none" spc="0" normalizeH="0" baseline="0" noProof="0" dirty="0">
                <a:ln>
                  <a:noFill/>
                </a:ln>
                <a:solidFill>
                  <a:sysClr val="windowText" lastClr="000000"/>
                </a:solidFill>
                <a:effectLst/>
                <a:uLnTx/>
                <a:uFillTx/>
                <a:cs typeface="Times New Roman" panose="02020603050405020304" pitchFamily="18" charset="0"/>
              </a:rPr>
              <a:t>Description</a:t>
            </a:r>
          </a:p>
          <a:p>
            <a:pPr marL="0" lvl="0" indent="0">
              <a:spcBef>
                <a:spcPts val="0"/>
              </a:spcBef>
              <a:buNone/>
              <a:defRPr/>
            </a:pPr>
            <a:r>
              <a:rPr kumimoji="0" lang="en-US" sz="1150" b="0" i="0" u="none" strike="noStrike" kern="1200" cap="none" spc="0" normalizeH="0" baseline="0" noProof="0" dirty="0">
                <a:ln>
                  <a:noFill/>
                </a:ln>
                <a:solidFill>
                  <a:sysClr val="windowText" lastClr="000000"/>
                </a:solidFill>
                <a:effectLst/>
                <a:uLnTx/>
                <a:uFillTx/>
                <a:cs typeface="Times New Roman" panose="02020603050405020304" pitchFamily="18" charset="0"/>
              </a:rPr>
              <a:t>Construct 20 new full-service </a:t>
            </a:r>
            <a:r>
              <a:rPr kumimoji="0" lang="en-US" sz="1150" b="0" i="0" u="none" strike="noStrike" kern="1200" cap="none" spc="0" normalizeH="0" noProof="0" dirty="0">
                <a:ln>
                  <a:noFill/>
                </a:ln>
                <a:solidFill>
                  <a:sysClr val="windowText" lastClr="000000"/>
                </a:solidFill>
                <a:effectLst/>
                <a:uLnTx/>
                <a:uFillTx/>
                <a:cs typeface="Times New Roman" panose="02020603050405020304" pitchFamily="18" charset="0"/>
              </a:rPr>
              <a:t>RV sites. Each new site will  include 20’X40’ pads with spacing of 40’ on center.  Attached 9’X20’ vehicle parking pad. A minimum of 10 sites will be pull through. The access roads will be asphalt and graded for proper drainage. Each site will offer 50-amp electrical service. Provide freeze proof water and sewage connections. Construct adequate size bathhouse. The entire park meet ABA/ADA and all code compliance requirements </a:t>
            </a:r>
          </a:p>
          <a:p>
            <a:pPr marL="0" lvl="0" indent="0">
              <a:spcBef>
                <a:spcPts val="0"/>
              </a:spcBef>
              <a:buNone/>
              <a:defRPr/>
            </a:pPr>
            <a:endParaRPr lang="en-US" sz="1150" baseline="0" dirty="0">
              <a:solidFill>
                <a:sysClr val="windowText" lastClr="000000"/>
              </a:solidFill>
              <a:cs typeface="Times New Roman" panose="02020603050405020304" pitchFamily="18" charset="0"/>
            </a:endParaRPr>
          </a:p>
          <a:p>
            <a:pPr marL="0" lvl="0" indent="0">
              <a:spcBef>
                <a:spcPts val="0"/>
              </a:spcBef>
              <a:buNone/>
              <a:defRPr/>
            </a:pP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Scope:	 		0,000 SM/00,000 SF</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Total NAF Investment:           	             </a:t>
            </a:r>
            <a:r>
              <a:rPr kumimoji="0" lang="en-US" sz="1150" b="1" i="0" u="none" strike="noStrike" kern="1200" cap="none" spc="0" normalizeH="0" noProof="0" dirty="0">
                <a:ln>
                  <a:noFill/>
                </a:ln>
                <a:solidFill>
                  <a:sysClr val="windowText" lastClr="000000"/>
                </a:solidFill>
                <a:effectLst/>
                <a:uLnTx/>
                <a:uFillTx/>
                <a:cs typeface="Times New Roman" panose="02020603050405020304" pitchFamily="18" charset="0"/>
              </a:rPr>
              <a:t>  </a:t>
            </a: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$0,000,000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APF Companion Requirements:	                  $000,000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50" b="1" dirty="0">
                <a:solidFill>
                  <a:sysClr val="windowText" lastClr="000000"/>
                </a:solidFill>
                <a:ea typeface="+mn-ea"/>
                <a:cs typeface="Times New Roman" panose="02020603050405020304" pitchFamily="18" charset="0"/>
              </a:rPr>
              <a:t>NAF Waiver (in lieu of APF)	                  $000,000</a:t>
            </a: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p:txBody>
      </p:sp>
      <p:sp>
        <p:nvSpPr>
          <p:cNvPr id="7" name="Content Placeholder 5"/>
          <p:cNvSpPr txBox="1">
            <a:spLocks/>
          </p:cNvSpPr>
          <p:nvPr/>
        </p:nvSpPr>
        <p:spPr>
          <a:xfrm>
            <a:off x="4678680" y="1077218"/>
            <a:ext cx="4297680" cy="2667000"/>
          </a:xfrm>
          <a:prstGeom prst="rect">
            <a:avLst/>
          </a:prstGeom>
          <a:noFill/>
          <a:ln w="19050">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200" b="1" i="0" u="sng" strike="noStrike" kern="1200" cap="none" spc="0" normalizeH="0" baseline="0" noProof="0" dirty="0">
                <a:ln>
                  <a:noFill/>
                </a:ln>
                <a:solidFill>
                  <a:sysClr val="windowText" lastClr="000000"/>
                </a:solidFill>
                <a:effectLst/>
                <a:uLnTx/>
                <a:uFillTx/>
                <a:ea typeface="+mn-ea"/>
                <a:cs typeface="Times New Roman" panose="02020603050405020304" pitchFamily="18" charset="0"/>
              </a:rPr>
              <a:t>Financial Data ($K)</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r>
              <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 pos="3314700" algn="l"/>
              </a:tabLst>
              <a:defRPr/>
            </a:pPr>
            <a:endParaRPr lang="en-US" sz="1200" dirty="0">
              <a:solidFill>
                <a:sysClr val="windowText" lastClr="000000"/>
              </a:solidFill>
              <a:latin typeface="Times New Roman" panose="02020603050405020304" pitchFamily="18" charset="0"/>
              <a:cs typeface="Times New Roman" panose="02020603050405020304" pitchFamily="18" charset="0"/>
            </a:endParaRP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 pos="3314700" algn="l"/>
              </a:tabLst>
              <a:defRPr/>
            </a:pPr>
            <a:r>
              <a:rPr kumimoji="0" lang="en-US" sz="11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Net Present Value                                          	$-21,379,839</a:t>
            </a: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Lst>
              <a:defRPr/>
            </a:pPr>
            <a:r>
              <a:rPr kumimoji="0" lang="en-US" sz="11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IRR 	       </a:t>
            </a:r>
            <a:r>
              <a:rPr kumimoji="0" lang="en-US" sz="1100" b="0" i="0" u="none" strike="noStrike" kern="1200" cap="none" spc="0" normalizeH="0" noProof="0" dirty="0">
                <a:ln>
                  <a:noFill/>
                </a:ln>
                <a:solidFill>
                  <a:sysClr val="windowText" lastClr="000000"/>
                </a:solidFill>
                <a:effectLst/>
                <a:uLnTx/>
                <a:uFillTx/>
                <a:ea typeface="+mn-ea"/>
                <a:cs typeface="Times New Roman" panose="02020603050405020304" pitchFamily="18" charset="0"/>
              </a:rPr>
              <a:t> </a:t>
            </a:r>
            <a:r>
              <a:rPr kumimoji="0" lang="en-US" sz="11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 -9.72%</a:t>
            </a: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Lst>
              <a:defRPr/>
            </a:pPr>
            <a:r>
              <a:rPr kumimoji="0" lang="en-US" sz="11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Simple Payback                                              	  224.7 years</a:t>
            </a: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Lst>
              <a:defRPr/>
            </a:pPr>
            <a:r>
              <a:rPr kumimoji="0" lang="en-US" sz="11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Return on Investment 	             .44%</a:t>
            </a: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Lst>
              <a:defRPr/>
            </a:pPr>
            <a:r>
              <a:rPr kumimoji="0" lang="en-US" sz="11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Occupancy % Last 3 FY:  FY24 </a:t>
            </a:r>
            <a:r>
              <a:rPr lang="en-US" sz="1100" dirty="0">
                <a:solidFill>
                  <a:sysClr val="windowText" lastClr="000000"/>
                </a:solidFill>
                <a:cs typeface="Times New Roman" panose="02020603050405020304" pitchFamily="18" charset="0"/>
              </a:rPr>
              <a:t>00%, FY23 00% FY22 00%</a:t>
            </a:r>
            <a:endParaRPr kumimoji="0" lang="en-US" sz="11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endParaRPr>
          </a:p>
          <a:p>
            <a:pPr marL="0" marR="0" lvl="0" indent="0" algn="l" defTabSz="914400" rtl="0" eaLnBrk="1" fontAlgn="auto" latinLnBrk="0" hangingPunct="1">
              <a:lnSpc>
                <a:spcPct val="100000"/>
              </a:lnSpc>
              <a:spcBef>
                <a:spcPts val="30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   </a:t>
            </a: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p:txBody>
      </p:sp>
      <p:sp>
        <p:nvSpPr>
          <p:cNvPr id="8" name="Content Placeholder 5"/>
          <p:cNvSpPr txBox="1">
            <a:spLocks/>
          </p:cNvSpPr>
          <p:nvPr/>
        </p:nvSpPr>
        <p:spPr>
          <a:xfrm>
            <a:off x="316230" y="3733800"/>
            <a:ext cx="4297680" cy="2667000"/>
          </a:xfrm>
          <a:prstGeom prst="rect">
            <a:avLst/>
          </a:prstGeom>
          <a:noFill/>
          <a:ln w="19050">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200" b="1" i="0" u="sng" strike="noStrike" kern="1200" cap="none" spc="0" normalizeH="0" baseline="0" noProof="0" dirty="0">
                <a:ln>
                  <a:noFill/>
                </a:ln>
                <a:solidFill>
                  <a:sysClr val="windowText" lastClr="000000"/>
                </a:solidFill>
                <a:effectLst/>
                <a:uLnTx/>
                <a:uFillTx/>
                <a:cs typeface="Times New Roman" panose="02020603050405020304" pitchFamily="18" charset="0"/>
              </a:rPr>
              <a:t>Benefits / Return</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Region CIB Priority: number X CAT B or CAT C</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Provides Quality of Life services in direct support to the fleet.</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Investment will improve the facility condition rating from Poor / Failing to Fair / Good.</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The project will meet Vacation Rental Recreation Program Standards.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Achieves positive cash flow (net income before depreciation)</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Increases revenues to replenish the Centrally Managed Capital Investment Program.</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Supports non-revenue generating or Fact of Life programs  at the installation.</a:t>
            </a: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0" indent="0" fontAlgn="auto">
              <a:spcBef>
                <a:spcPts val="0"/>
              </a:spcBef>
              <a:spcAft>
                <a:spcPts val="0"/>
              </a:spcAft>
              <a:buNone/>
              <a:defRPr/>
            </a:pPr>
            <a:endParaRPr lang="en-US" sz="1200" dirty="0">
              <a:solidFill>
                <a:sysClr val="windowText" lastClr="000000"/>
              </a:solidFill>
              <a:cs typeface="Times New Roman" panose="02020603050405020304" pitchFamily="18" charset="0"/>
            </a:endParaRP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114300" lvl="0" indent="-114300">
              <a:spcBef>
                <a:spcPts val="0"/>
              </a:spcBef>
              <a:defRPr/>
            </a:pPr>
            <a:endParaRPr lang="en-US" sz="1200" dirty="0">
              <a:solidFill>
                <a:sysClr val="windowText" lastClr="000000"/>
              </a:solidFill>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None/>
              <a:tabLst/>
              <a:defRPr/>
            </a:pPr>
            <a:endPar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p:txBody>
      </p:sp>
      <p:sp>
        <p:nvSpPr>
          <p:cNvPr id="9" name="Content Placeholder 5"/>
          <p:cNvSpPr txBox="1">
            <a:spLocks/>
          </p:cNvSpPr>
          <p:nvPr/>
        </p:nvSpPr>
        <p:spPr>
          <a:xfrm>
            <a:off x="4663440" y="3727450"/>
            <a:ext cx="4297680" cy="2679975"/>
          </a:xfrm>
          <a:prstGeom prst="rect">
            <a:avLst/>
          </a:prstGeom>
          <a:noFill/>
          <a:ln w="19050">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200" b="1" i="0" u="sng" strike="noStrike" kern="1200" cap="none" spc="0" normalizeH="0" baseline="0" noProof="0" dirty="0">
                <a:ln>
                  <a:noFill/>
                </a:ln>
                <a:solidFill>
                  <a:sysClr val="windowText" lastClr="000000"/>
                </a:solidFill>
                <a:effectLst/>
                <a:uLnTx/>
                <a:uFillTx/>
                <a:cs typeface="Times New Roman" panose="02020603050405020304" pitchFamily="18" charset="0"/>
              </a:rPr>
              <a:t>Challenges / Risks</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Non-compliance to OSD benchmark of NPV of zero or greater. </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Opposing to CNIC Internal Rate of Return of 5%.</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Simple Payback period exceeds the useful life.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Condition Readiness Factors: Condition rating 00, Condition Category Index Good, Fair, Poor or Failing, MDI 00</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Additional depreciation against the overall installation fund in the amount of $000K.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Construction cost escalation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Increase UT expense for electrical upgrades </a:t>
            </a:r>
          </a:p>
          <a:p>
            <a:pPr marR="0" lvl="0" algn="l" defTabSz="914400" rtl="0" eaLnBrk="1" fontAlgn="auto" latinLnBrk="0" hangingPunct="1">
              <a:lnSpc>
                <a:spcPct val="100000"/>
              </a:lnSpc>
              <a:spcBef>
                <a:spcPct val="20000"/>
              </a:spcBef>
              <a:spcAft>
                <a:spcPts val="0"/>
              </a:spcAft>
              <a:buClrTx/>
              <a:buSzTx/>
              <a:tabLst/>
              <a:defRPr/>
            </a:pPr>
            <a:endParaRPr kumimoji="0" lang="en-US" sz="1600" b="1"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25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Arial"/>
            </a:endParaRPr>
          </a:p>
        </p:txBody>
      </p:sp>
      <p:sp>
        <p:nvSpPr>
          <p:cNvPr id="3" name="Rectangle 2"/>
          <p:cNvSpPr/>
          <p:nvPr/>
        </p:nvSpPr>
        <p:spPr>
          <a:xfrm>
            <a:off x="866775" y="-82263"/>
            <a:ext cx="7848600" cy="1077218"/>
          </a:xfrm>
          <a:prstGeom prst="rect">
            <a:avLst/>
          </a:prstGeom>
        </p:spPr>
        <p:txBody>
          <a:bodyPr wrap="square">
            <a:spAutoFit/>
          </a:bodyPr>
          <a:lstStyle/>
          <a:p>
            <a:r>
              <a:rPr lang="en-US" sz="3200" kern="0" dirty="0"/>
              <a:t>NS Template – New Footprint/Expansion </a:t>
            </a:r>
          </a:p>
          <a:p>
            <a:r>
              <a:rPr lang="en-US" sz="3200" kern="0" dirty="0"/>
              <a:t> Construct or Expansion RV Park </a:t>
            </a:r>
          </a:p>
        </p:txBody>
      </p:sp>
      <p:graphicFrame>
        <p:nvGraphicFramePr>
          <p:cNvPr id="10" name="Object 9">
            <a:extLst>
              <a:ext uri="{FF2B5EF4-FFF2-40B4-BE49-F238E27FC236}">
                <a16:creationId xmlns:a16="http://schemas.microsoft.com/office/drawing/2014/main" id="{B3B90443-FAA2-38D8-1CA6-C249103C1C01}"/>
              </a:ext>
            </a:extLst>
          </p:cNvPr>
          <p:cNvGraphicFramePr>
            <a:graphicFrameLocks noChangeAspect="1"/>
          </p:cNvGraphicFramePr>
          <p:nvPr>
            <p:extLst>
              <p:ext uri="{D42A27DB-BD31-4B8C-83A1-F6EECF244321}">
                <p14:modId xmlns:p14="http://schemas.microsoft.com/office/powerpoint/2010/main" val="2199212845"/>
              </p:ext>
            </p:extLst>
          </p:nvPr>
        </p:nvGraphicFramePr>
        <p:xfrm>
          <a:off x="4805363" y="1351719"/>
          <a:ext cx="3968750" cy="1467681"/>
        </p:xfrm>
        <a:graphic>
          <a:graphicData uri="http://schemas.openxmlformats.org/presentationml/2006/ole">
            <mc:AlternateContent xmlns:mc="http://schemas.openxmlformats.org/markup-compatibility/2006">
              <mc:Choice xmlns:v="urn:schemas-microsoft-com:vml" Requires="v">
                <p:oleObj name="Document" r:id="rId3" imgW="5417362" imgH="2224871" progId="Word.Document.12">
                  <p:embed/>
                </p:oleObj>
              </mc:Choice>
              <mc:Fallback>
                <p:oleObj name="Document" r:id="rId3" imgW="5417362" imgH="2224871" progId="Word.Document.12">
                  <p:embed/>
                  <p:pic>
                    <p:nvPicPr>
                      <p:cNvPr id="10" name="Object 9">
                        <a:extLst>
                          <a:ext uri="{FF2B5EF4-FFF2-40B4-BE49-F238E27FC236}">
                            <a16:creationId xmlns:a16="http://schemas.microsoft.com/office/drawing/2014/main" id="{B3B90443-FAA2-38D8-1CA6-C249103C1C01}"/>
                          </a:ext>
                        </a:extLst>
                      </p:cNvPr>
                      <p:cNvPicPr>
                        <a:picLocks noChangeAspect="1" noChangeArrowheads="1"/>
                      </p:cNvPicPr>
                      <p:nvPr/>
                    </p:nvPicPr>
                    <p:blipFill>
                      <a:blip r:embed="rId4"/>
                      <a:srcRect/>
                      <a:stretch>
                        <a:fillRect/>
                      </a:stretch>
                    </p:blipFill>
                    <p:spPr bwMode="auto">
                      <a:xfrm>
                        <a:off x="4805363" y="1351719"/>
                        <a:ext cx="3968750" cy="146768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593312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fld id="{F23198E8-5BF6-4909-B291-3F8D10BCBA03}" type="slidenum">
              <a:rPr kumimoji="0" lang="en-US" sz="1200" b="1" i="0" u="none" strike="noStrike" kern="1200" cap="none" spc="0" normalizeH="0" baseline="0" noProof="0" smtClean="0">
                <a:ln>
                  <a:noFill/>
                </a:ln>
                <a:solidFill>
                  <a:srgbClr val="002060"/>
                </a:solidFill>
                <a:effectLst/>
                <a:uLnTx/>
                <a:uFillTx/>
                <a:latin typeface="Times New Roman" pitchFamily="18" charset="0"/>
                <a:ea typeface="+mn-ea"/>
                <a:cs typeface="Times New Roman" pitchFamily="18" charset="0"/>
              </a:rPr>
              <a:pPr marL="0" marR="0" lvl="0" indent="0" algn="ctr" defTabSz="914400" rtl="0" eaLnBrk="0" fontAlgn="base" latinLnBrk="0" hangingPunct="0">
                <a:lnSpc>
                  <a:spcPct val="100000"/>
                </a:lnSpc>
                <a:spcBef>
                  <a:spcPct val="0"/>
                </a:spcBef>
                <a:spcAft>
                  <a:spcPct val="0"/>
                </a:spcAft>
                <a:buClrTx/>
                <a:buSzTx/>
                <a:buFontTx/>
                <a:buNone/>
                <a:tabLst/>
                <a:defRPr/>
              </a:pPr>
              <a:t>5</a:t>
            </a:fld>
            <a:endParaRPr kumimoji="0" lang="en-US" sz="12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sp>
        <p:nvSpPr>
          <p:cNvPr id="4" name="Title 4"/>
          <p:cNvSpPr txBox="1">
            <a:spLocks/>
          </p:cNvSpPr>
          <p:nvPr/>
        </p:nvSpPr>
        <p:spPr>
          <a:xfrm>
            <a:off x="990600" y="0"/>
            <a:ext cx="7391400" cy="914400"/>
          </a:xfrm>
          <a:prstGeom prst="rect">
            <a:avLst/>
          </a:prstGeom>
        </p:spPr>
        <p:txBody>
          <a:bodyPr/>
          <a:lstStyle>
            <a:lvl1pPr algn="ctr" rtl="0" eaLnBrk="0" fontAlgn="base" hangingPunct="0">
              <a:spcBef>
                <a:spcPct val="0"/>
              </a:spcBef>
              <a:spcAft>
                <a:spcPct val="0"/>
              </a:spcAft>
              <a:defRPr sz="3600" b="1" i="1">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2pPr>
            <a:lvl3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3pPr>
            <a:lvl4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4pPr>
            <a:lvl5pPr algn="ctr" rtl="0" eaLnBrk="0" fontAlgn="base" hangingPunct="0">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5pPr>
            <a:lvl6pPr marL="4572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6pPr>
            <a:lvl7pPr marL="9144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7pPr>
            <a:lvl8pPr marL="13716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8pPr>
            <a:lvl9pPr marL="1828800" algn="ctr" rtl="0" fontAlgn="base">
              <a:spcBef>
                <a:spcPct val="0"/>
              </a:spcBef>
              <a:spcAft>
                <a:spcPct val="0"/>
              </a:spcAft>
              <a:defRPr sz="3200" b="1" i="1">
                <a:solidFill>
                  <a:srgbClr val="000066"/>
                </a:solidFill>
                <a:effectLst>
                  <a:outerShdw blurRad="38100" dist="38100" dir="2700000" algn="tl">
                    <a:srgbClr val="C0C0C0"/>
                  </a:outerShdw>
                </a:effectLst>
                <a:latin typeface="Arial" charset="0"/>
                <a:cs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800" b="1" i="1" u="none" strike="noStrike" kern="0" cap="none" spc="0" normalizeH="0" baseline="0" noProof="0" dirty="0">
              <a:ln>
                <a:noFill/>
              </a:ln>
              <a:solidFill>
                <a:srgbClr val="000000"/>
              </a:solidFill>
              <a:effectLst>
                <a:outerShdw blurRad="38100" dist="38100" dir="2700000" algn="tl">
                  <a:srgbClr val="C0C0C0"/>
                </a:outerShdw>
              </a:effectLst>
              <a:uLnTx/>
              <a:uFillTx/>
              <a:latin typeface="Arial"/>
              <a:ea typeface="+mj-ea"/>
              <a:cs typeface="Arial"/>
            </a:endParaRPr>
          </a:p>
        </p:txBody>
      </p:sp>
      <p:sp>
        <p:nvSpPr>
          <p:cNvPr id="6" name="Content Placeholder 5"/>
          <p:cNvSpPr txBox="1">
            <a:spLocks/>
          </p:cNvSpPr>
          <p:nvPr/>
        </p:nvSpPr>
        <p:spPr>
          <a:xfrm>
            <a:off x="331470" y="1067345"/>
            <a:ext cx="4297680" cy="2624182"/>
          </a:xfrm>
          <a:prstGeom prst="rect">
            <a:avLst/>
          </a:prstGeom>
          <a:noFill/>
          <a:ln w="19050">
            <a:solidFill>
              <a:sysClr val="windowText" lastClr="000000"/>
            </a:solidFill>
          </a:ln>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50" b="1" i="0" u="sng" strike="noStrike" kern="1200" cap="none" spc="0" normalizeH="0" baseline="0" noProof="0" dirty="0">
                <a:ln>
                  <a:noFill/>
                </a:ln>
                <a:solidFill>
                  <a:sysClr val="windowText" lastClr="000000"/>
                </a:solidFill>
                <a:effectLst/>
                <a:uLnTx/>
                <a:uFillTx/>
                <a:cs typeface="Times New Roman" panose="02020603050405020304" pitchFamily="18" charset="0"/>
              </a:rPr>
              <a:t>Description</a:t>
            </a:r>
          </a:p>
          <a:p>
            <a:pPr marL="0" lvl="0" indent="0">
              <a:spcBef>
                <a:spcPts val="0"/>
              </a:spcBef>
              <a:buNone/>
              <a:defRPr/>
            </a:pPr>
            <a:r>
              <a:rPr kumimoji="0" lang="en-US" sz="1150" b="0" i="0" u="none" strike="noStrike" kern="1200" cap="none" spc="0" normalizeH="0" baseline="0" noProof="0" dirty="0">
                <a:ln>
                  <a:noFill/>
                </a:ln>
                <a:solidFill>
                  <a:sysClr val="windowText" lastClr="000000"/>
                </a:solidFill>
                <a:effectLst/>
                <a:uLnTx/>
                <a:uFillTx/>
                <a:cs typeface="Times New Roman" panose="02020603050405020304" pitchFamily="18" charset="0"/>
              </a:rPr>
              <a:t>Construct a pre-engineered building to house 20 golf carts.  The </a:t>
            </a:r>
            <a:r>
              <a:rPr lang="en-US" sz="1150" dirty="0">
                <a:solidFill>
                  <a:sysClr val="windowText" lastClr="000000"/>
                </a:solidFill>
                <a:cs typeface="Times New Roman" panose="02020603050405020304" pitchFamily="18" charset="0"/>
              </a:rPr>
              <a:t>barn </a:t>
            </a:r>
            <a:r>
              <a:rPr kumimoji="0" lang="en-US" sz="1150" b="0" i="0" u="none" strike="noStrike" kern="1200" cap="none" spc="0" normalizeH="0" baseline="0" noProof="0" dirty="0">
                <a:ln>
                  <a:noFill/>
                </a:ln>
                <a:solidFill>
                  <a:sysClr val="windowText" lastClr="000000"/>
                </a:solidFill>
                <a:effectLst/>
                <a:uLnTx/>
                <a:uFillTx/>
                <a:cs typeface="Times New Roman" panose="02020603050405020304" pitchFamily="18" charset="0"/>
              </a:rPr>
              <a:t>would be approximately 72' long by 36' wide by 15' tall. The exterior will match the existing golf cart barn.  The expansion shall have a concrete floor and suspended charger racks attached to an overhead raceway. The facility will have roof skylights for daytime illumination and energy-efficient type fixtures for early morning and evening lighting. There will be eight-foot-wide metal roll-up doors for pull through operation and a standard metal personnel door on the northeast. </a:t>
            </a:r>
          </a:p>
          <a:p>
            <a:pPr marL="0" lvl="0" indent="0">
              <a:spcBef>
                <a:spcPts val="0"/>
              </a:spcBef>
              <a:buNone/>
              <a:defRPr/>
            </a:pP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Scope:	 		0,000 SM/00,000 SF</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Total NAF Investment:           	             </a:t>
            </a:r>
            <a:r>
              <a:rPr kumimoji="0" lang="en-US" sz="1150" b="1" i="0" u="none" strike="noStrike" kern="1200" cap="none" spc="0" normalizeH="0" noProof="0" dirty="0">
                <a:ln>
                  <a:noFill/>
                </a:ln>
                <a:solidFill>
                  <a:sysClr val="windowText" lastClr="000000"/>
                </a:solidFill>
                <a:effectLst/>
                <a:uLnTx/>
                <a:uFillTx/>
                <a:cs typeface="Times New Roman" panose="02020603050405020304" pitchFamily="18" charset="0"/>
              </a:rPr>
              <a:t>     </a:t>
            </a: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$650,000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50" b="1" i="0" u="none" strike="noStrike" kern="1200" cap="none" spc="0" normalizeH="0" baseline="0" noProof="0" dirty="0">
                <a:ln>
                  <a:noFill/>
                </a:ln>
                <a:solidFill>
                  <a:sysClr val="windowText" lastClr="000000"/>
                </a:solidFill>
                <a:effectLst/>
                <a:uLnTx/>
                <a:uFillTx/>
                <a:cs typeface="Times New Roman" panose="02020603050405020304" pitchFamily="18" charset="0"/>
              </a:rPr>
              <a:t>APF Companion Requirements:	                  $000,000</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50" b="1" dirty="0">
                <a:solidFill>
                  <a:sysClr val="windowText" lastClr="000000"/>
                </a:solidFill>
                <a:ea typeface="+mn-ea"/>
                <a:cs typeface="Times New Roman" panose="02020603050405020304" pitchFamily="18" charset="0"/>
              </a:rPr>
              <a:t>NAF Waiver (in lieu of APF) or N/A	                  $000,000</a:t>
            </a: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p:txBody>
      </p:sp>
      <p:sp>
        <p:nvSpPr>
          <p:cNvPr id="7" name="Content Placeholder 5"/>
          <p:cNvSpPr txBox="1">
            <a:spLocks/>
          </p:cNvSpPr>
          <p:nvPr/>
        </p:nvSpPr>
        <p:spPr>
          <a:xfrm>
            <a:off x="4678680" y="1077218"/>
            <a:ext cx="4297680" cy="2667000"/>
          </a:xfrm>
          <a:prstGeom prst="rect">
            <a:avLst/>
          </a:prstGeom>
          <a:noFill/>
          <a:ln w="19050">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200" b="1" i="0" u="sng" strike="noStrike" kern="1200" cap="none" spc="0" normalizeH="0" baseline="0" noProof="0" dirty="0">
                <a:ln>
                  <a:noFill/>
                </a:ln>
                <a:solidFill>
                  <a:sysClr val="windowText" lastClr="000000"/>
                </a:solidFill>
                <a:effectLst/>
                <a:uLnTx/>
                <a:uFillTx/>
                <a:ea typeface="+mn-ea"/>
                <a:cs typeface="Times New Roman" panose="02020603050405020304" pitchFamily="18" charset="0"/>
              </a:rPr>
              <a:t>Financial Data ($K)</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r>
              <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tab pos="1257300" algn="l"/>
                <a:tab pos="1657350" algn="l"/>
                <a:tab pos="2514600" algn="l"/>
                <a:tab pos="2971800" algn="l"/>
                <a:tab pos="3143250" algn="l"/>
                <a:tab pos="3371850" algn="l"/>
                <a:tab pos="3429000" algn="l"/>
                <a:tab pos="3829050" algn="l"/>
              </a:tabLst>
              <a:defRPr/>
            </a:pPr>
            <a:endParaRPr kumimoji="0" lang="en-US" sz="1200" b="0" i="0" u="sng"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 pos="3314700" algn="l"/>
              </a:tabLst>
              <a:defRPr/>
            </a:pPr>
            <a:endParaRPr lang="en-US" sz="1200" dirty="0">
              <a:solidFill>
                <a:sysClr val="windowText" lastClr="000000"/>
              </a:solidFill>
              <a:latin typeface="Times New Roman" panose="02020603050405020304" pitchFamily="18" charset="0"/>
              <a:cs typeface="Times New Roman" panose="02020603050405020304" pitchFamily="18" charset="0"/>
            </a:endParaRP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 pos="3314700" algn="l"/>
              </a:tabLst>
              <a:defRPr/>
            </a:pPr>
            <a:r>
              <a:rPr kumimoji="0" lang="en-US" sz="12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	</a:t>
            </a:r>
          </a:p>
          <a:p>
            <a:pPr marL="114300" marR="0" lvl="0" indent="-114300" algn="l" defTabSz="914400" rtl="0" eaLnBrk="1" fontAlgn="auto" latinLnBrk="0" hangingPunct="1">
              <a:lnSpc>
                <a:spcPct val="100000"/>
              </a:lnSpc>
              <a:spcBef>
                <a:spcPts val="0"/>
              </a:spcBef>
              <a:spcAft>
                <a:spcPts val="0"/>
              </a:spcAft>
              <a:buClrTx/>
              <a:buSzTx/>
              <a:buFont typeface="Arial" panose="020B0604020202020204" pitchFamily="34" charset="0"/>
              <a:buNone/>
              <a:tabLst>
                <a:tab pos="3143250" algn="l"/>
                <a:tab pos="3314700" algn="l"/>
              </a:tabLst>
              <a:defRPr/>
            </a:pPr>
            <a:r>
              <a:rPr kumimoji="0" lang="en-US" sz="12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Occupancy % Last 3 FY:  FY24 </a:t>
            </a:r>
            <a:r>
              <a:rPr lang="en-US" sz="1200" dirty="0">
                <a:solidFill>
                  <a:sysClr val="windowText" lastClr="000000"/>
                </a:solidFill>
                <a:cs typeface="Times New Roman" panose="02020603050405020304" pitchFamily="18" charset="0"/>
              </a:rPr>
              <a:t>00%, FY23 00% FY22 00%</a:t>
            </a:r>
            <a:r>
              <a:rPr kumimoji="0" lang="en-US" sz="12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            </a:t>
            </a:r>
          </a:p>
          <a:p>
            <a:pPr marL="0" marR="0" lvl="0" indent="0" algn="l" defTabSz="914400" rtl="0" eaLnBrk="1" fontAlgn="auto" latinLnBrk="0" hangingPunct="1">
              <a:lnSpc>
                <a:spcPct val="100000"/>
              </a:lnSpc>
              <a:spcBef>
                <a:spcPts val="30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sysClr val="windowText" lastClr="000000"/>
                </a:solidFill>
                <a:effectLst/>
                <a:uLnTx/>
                <a:uFillTx/>
                <a:ea typeface="+mn-ea"/>
                <a:cs typeface="Times New Roman" panose="02020603050405020304" pitchFamily="18" charset="0"/>
              </a:rPr>
              <a:t>   </a:t>
            </a: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p:txBody>
      </p:sp>
      <p:sp>
        <p:nvSpPr>
          <p:cNvPr id="8" name="Content Placeholder 5"/>
          <p:cNvSpPr txBox="1">
            <a:spLocks/>
          </p:cNvSpPr>
          <p:nvPr/>
        </p:nvSpPr>
        <p:spPr>
          <a:xfrm>
            <a:off x="316230" y="3733800"/>
            <a:ext cx="4297680" cy="2667000"/>
          </a:xfrm>
          <a:prstGeom prst="rect">
            <a:avLst/>
          </a:prstGeom>
          <a:noFill/>
          <a:ln w="19050">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200" b="1" i="0" u="sng" strike="noStrike" kern="1200" cap="none" spc="0" normalizeH="0" baseline="0" noProof="0" dirty="0">
                <a:ln>
                  <a:noFill/>
                </a:ln>
                <a:solidFill>
                  <a:sysClr val="windowText" lastClr="000000"/>
                </a:solidFill>
                <a:effectLst/>
                <a:uLnTx/>
                <a:uFillTx/>
                <a:cs typeface="Times New Roman" panose="02020603050405020304" pitchFamily="18" charset="0"/>
              </a:rPr>
              <a:t>Benefits / Return</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Region CIB Priority: number X CAT B or CAT C</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Provides Quality of Life services in direct support to the fleet.</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Investment will improve the facility condition rating from Poor / Failing to Fair / Good.</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The project will meet Vacation Rental Recreation Program Standards.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Achieves positive cash flow (net income before depreciation)</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Increases revenues to replenish the Centrally Managed Capital Investment Program.</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Supports non-revenue generating or Fact of Life programs  at the installation.</a:t>
            </a: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0" indent="0" fontAlgn="auto">
              <a:spcBef>
                <a:spcPts val="0"/>
              </a:spcBef>
              <a:spcAft>
                <a:spcPts val="0"/>
              </a:spcAft>
              <a:buNone/>
              <a:defRPr/>
            </a:pPr>
            <a:endParaRPr lang="en-US" sz="1200" dirty="0">
              <a:solidFill>
                <a:sysClr val="windowText" lastClr="000000"/>
              </a:solidFill>
              <a:cs typeface="Times New Roman" panose="02020603050405020304" pitchFamily="18" charset="0"/>
            </a:endParaRP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114300" lvl="0" indent="-114300" fontAlgn="auto">
              <a:spcBef>
                <a:spcPts val="0"/>
              </a:spcBef>
              <a:spcAft>
                <a:spcPts val="0"/>
              </a:spcAft>
              <a:defRPr/>
            </a:pPr>
            <a:endParaRPr lang="en-US" sz="1200" dirty="0">
              <a:solidFill>
                <a:sysClr val="windowText" lastClr="000000"/>
              </a:solidFill>
              <a:cs typeface="Times New Roman" panose="02020603050405020304" pitchFamily="18" charset="0"/>
            </a:endParaRPr>
          </a:p>
          <a:p>
            <a:pPr marL="114300" lvl="0" indent="-114300">
              <a:spcBef>
                <a:spcPts val="0"/>
              </a:spcBef>
              <a:defRPr/>
            </a:pPr>
            <a:endParaRPr lang="en-US" sz="1200" dirty="0">
              <a:solidFill>
                <a:sysClr val="windowText" lastClr="000000"/>
              </a:solidFill>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None/>
              <a:tabLst/>
              <a:defRPr/>
            </a:pPr>
            <a:endPar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p:txBody>
      </p:sp>
      <p:sp>
        <p:nvSpPr>
          <p:cNvPr id="9" name="Content Placeholder 5"/>
          <p:cNvSpPr txBox="1">
            <a:spLocks/>
          </p:cNvSpPr>
          <p:nvPr/>
        </p:nvSpPr>
        <p:spPr>
          <a:xfrm>
            <a:off x="4663440" y="3727450"/>
            <a:ext cx="4297680" cy="2679975"/>
          </a:xfrm>
          <a:prstGeom prst="rect">
            <a:avLst/>
          </a:prstGeom>
          <a:noFill/>
          <a:ln w="19050">
            <a:solidFill>
              <a:sysClr val="windowText" lastClr="000000"/>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US" sz="1200" b="1" i="0" u="sng" strike="noStrike" kern="1200" cap="none" spc="0" normalizeH="0" baseline="0" noProof="0" dirty="0">
                <a:ln>
                  <a:noFill/>
                </a:ln>
                <a:solidFill>
                  <a:sysClr val="windowText" lastClr="000000"/>
                </a:solidFill>
                <a:effectLst/>
                <a:uLnTx/>
                <a:uFillTx/>
                <a:cs typeface="Times New Roman" panose="02020603050405020304" pitchFamily="18" charset="0"/>
              </a:rPr>
              <a:t>Challenges / Risks</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Non-compliance to OSD benchmark of NPV of zero or greater. </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Opposing to CNIC Internal Rate of Return of 5%.</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Simple Payback period exceeds the useful life.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Condition Readiness Factors: Condition rating 00, Condition Category Index Good, Fair, Poor or Failing, MDI 00</a:t>
            </a:r>
          </a:p>
          <a:p>
            <a:pPr marL="114300" lvl="0" indent="-114300" fontAlgn="auto">
              <a:spcBef>
                <a:spcPts val="0"/>
              </a:spcBef>
              <a:spcAft>
                <a:spcPts val="0"/>
              </a:spcAft>
              <a:defRPr/>
            </a:pPr>
            <a:r>
              <a:rPr lang="en-US" sz="1200" dirty="0">
                <a:solidFill>
                  <a:sysClr val="windowText" lastClr="000000"/>
                </a:solidFill>
                <a:cs typeface="Times New Roman" panose="02020603050405020304" pitchFamily="18" charset="0"/>
              </a:rPr>
              <a:t>Additional depreciation against the overall installation fund in the amount of $000K.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Construction cost escalation </a:t>
            </a:r>
          </a:p>
          <a:p>
            <a:pPr marL="114300" indent="-114300" fontAlgn="auto">
              <a:spcBef>
                <a:spcPts val="0"/>
              </a:spcBef>
              <a:spcAft>
                <a:spcPts val="0"/>
              </a:spcAft>
              <a:defRPr/>
            </a:pPr>
            <a:r>
              <a:rPr lang="en-US" sz="1200" dirty="0">
                <a:solidFill>
                  <a:sysClr val="windowText" lastClr="000000"/>
                </a:solidFill>
                <a:cs typeface="Times New Roman" panose="02020603050405020304" pitchFamily="18" charset="0"/>
              </a:rPr>
              <a:t>Increase UT expense for electrical upgrades </a:t>
            </a:r>
          </a:p>
          <a:p>
            <a:pPr marL="0" indent="0" fontAlgn="auto">
              <a:spcBef>
                <a:spcPts val="0"/>
              </a:spcBef>
              <a:spcAft>
                <a:spcPts val="0"/>
              </a:spcAft>
              <a:buNone/>
              <a:defRPr/>
            </a:pPr>
            <a:endParaRPr lang="en-US" sz="1200" dirty="0">
              <a:solidFill>
                <a:sysClr val="windowText" lastClr="000000"/>
              </a:solidFill>
              <a:cs typeface="Times New Roman" panose="02020603050405020304" pitchFamily="18" charset="0"/>
            </a:endParaRPr>
          </a:p>
          <a:p>
            <a:pPr marR="0" lvl="0" algn="l" defTabSz="914400" rtl="0" eaLnBrk="1" fontAlgn="auto" latinLnBrk="0" hangingPunct="1">
              <a:lnSpc>
                <a:spcPct val="100000"/>
              </a:lnSpc>
              <a:spcBef>
                <a:spcPct val="20000"/>
              </a:spcBef>
              <a:spcAft>
                <a:spcPts val="0"/>
              </a:spcAft>
              <a:buClrTx/>
              <a:buSzTx/>
              <a:tabLst/>
              <a:defRPr/>
            </a:pPr>
            <a:endParaRPr kumimoji="0" lang="en-US" sz="1600" b="1"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ysClr val="windowText" lastClr="000000"/>
              </a:solidFill>
              <a:effectLst/>
              <a:uLnTx/>
              <a:uFillTx/>
              <a:latin typeface="Calibri"/>
              <a:ea typeface="+mn-ea"/>
              <a:cs typeface="Arial"/>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1250" b="0" i="0" u="none" strike="noStrike" kern="1200" cap="none" spc="0" normalizeH="0" baseline="0" noProof="0" dirty="0">
              <a:ln>
                <a:noFill/>
              </a:ln>
              <a:solidFill>
                <a:sysClr val="windowText" lastClr="000000"/>
              </a:solidFill>
              <a:effectLst/>
              <a:uLnTx/>
              <a:uFillTx/>
              <a:latin typeface="Times New Roman" panose="02020603050405020304" pitchFamily="18" charset="0"/>
              <a:ea typeface="+mn-ea"/>
              <a:cs typeface="Arial"/>
            </a:endParaRPr>
          </a:p>
        </p:txBody>
      </p:sp>
      <p:sp>
        <p:nvSpPr>
          <p:cNvPr id="3" name="Rectangle 2"/>
          <p:cNvSpPr/>
          <p:nvPr/>
        </p:nvSpPr>
        <p:spPr>
          <a:xfrm>
            <a:off x="866775" y="-82263"/>
            <a:ext cx="7848600" cy="1077218"/>
          </a:xfrm>
          <a:prstGeom prst="rect">
            <a:avLst/>
          </a:prstGeom>
        </p:spPr>
        <p:txBody>
          <a:bodyPr wrap="square">
            <a:spAutoFit/>
          </a:bodyPr>
          <a:lstStyle/>
          <a:p>
            <a:r>
              <a:rPr lang="en-US" sz="3200" kern="0" dirty="0"/>
              <a:t>NS Template – Minor Construction </a:t>
            </a:r>
          </a:p>
          <a:p>
            <a:r>
              <a:rPr lang="en-US" sz="3200" kern="0" dirty="0"/>
              <a:t> Construct or Expansion $200K- $1M</a:t>
            </a:r>
          </a:p>
        </p:txBody>
      </p:sp>
      <p:graphicFrame>
        <p:nvGraphicFramePr>
          <p:cNvPr id="11" name="Object 10"/>
          <p:cNvGraphicFramePr>
            <a:graphicFrameLocks noChangeAspect="1"/>
          </p:cNvGraphicFramePr>
          <p:nvPr>
            <p:extLst>
              <p:ext uri="{D42A27DB-BD31-4B8C-83A1-F6EECF244321}">
                <p14:modId xmlns:p14="http://schemas.microsoft.com/office/powerpoint/2010/main" val="3985539560"/>
              </p:ext>
            </p:extLst>
          </p:nvPr>
        </p:nvGraphicFramePr>
        <p:xfrm>
          <a:off x="4781550" y="1323975"/>
          <a:ext cx="3943350" cy="1619250"/>
        </p:xfrm>
        <a:graphic>
          <a:graphicData uri="http://schemas.openxmlformats.org/presentationml/2006/ole">
            <mc:AlternateContent xmlns:mc="http://schemas.openxmlformats.org/markup-compatibility/2006">
              <mc:Choice xmlns:v="urn:schemas-microsoft-com:vml" Requires="v">
                <p:oleObj name="Document" r:id="rId3" imgW="5417362" imgH="2226312" progId="Word.Document.12">
                  <p:embed/>
                </p:oleObj>
              </mc:Choice>
              <mc:Fallback>
                <p:oleObj name="Document" r:id="rId3" imgW="5417362" imgH="2226312" progId="Word.Document.12">
                  <p:embed/>
                  <p:pic>
                    <p:nvPicPr>
                      <p:cNvPr id="11" name="Object 10"/>
                      <p:cNvPicPr>
                        <a:picLocks noChangeAspect="1" noChangeArrowheads="1"/>
                      </p:cNvPicPr>
                      <p:nvPr/>
                    </p:nvPicPr>
                    <p:blipFill>
                      <a:blip r:embed="rId4"/>
                      <a:srcRect/>
                      <a:stretch>
                        <a:fillRect/>
                      </a:stretch>
                    </p:blipFill>
                    <p:spPr bwMode="auto">
                      <a:xfrm>
                        <a:off x="4781550" y="1323975"/>
                        <a:ext cx="3943350" cy="16192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188851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6E454DA-3CE0-0A76-C403-F9DFAF495D19}"/>
              </a:ext>
            </a:extLst>
          </p:cNvPr>
          <p:cNvSpPr>
            <a:spLocks noGrp="1"/>
          </p:cNvSpPr>
          <p:nvPr>
            <p:ph type="sldNum" sz="quarter" idx="11"/>
          </p:nvPr>
        </p:nvSpPr>
        <p:spPr/>
        <p:txBody>
          <a:bodyPr/>
          <a:lstStyle/>
          <a:p>
            <a:pPr>
              <a:defRPr/>
            </a:pPr>
            <a:fld id="{E8EE15BA-8DEB-4AC6-A7A6-346C50DE72D7}" type="slidenum">
              <a:rPr lang="en-US" smtClean="0">
                <a:solidFill>
                  <a:srgbClr val="000000"/>
                </a:solidFill>
              </a:rPr>
              <a:pPr>
                <a:defRPr/>
              </a:pPr>
              <a:t>6</a:t>
            </a:fld>
            <a:endParaRPr lang="en-US" dirty="0">
              <a:solidFill>
                <a:srgbClr val="000000"/>
              </a:solidFill>
            </a:endParaRPr>
          </a:p>
        </p:txBody>
      </p:sp>
      <p:sp>
        <p:nvSpPr>
          <p:cNvPr id="3" name="TextBox 2">
            <a:extLst>
              <a:ext uri="{FF2B5EF4-FFF2-40B4-BE49-F238E27FC236}">
                <a16:creationId xmlns:a16="http://schemas.microsoft.com/office/drawing/2014/main" id="{35E8FF11-18F6-2E31-3D83-BDA1A9C96CA0}"/>
              </a:ext>
            </a:extLst>
          </p:cNvPr>
          <p:cNvSpPr txBox="1"/>
          <p:nvPr/>
        </p:nvSpPr>
        <p:spPr>
          <a:xfrm>
            <a:off x="2279545" y="304800"/>
            <a:ext cx="4584909" cy="584775"/>
          </a:xfrm>
          <a:prstGeom prst="rect">
            <a:avLst/>
          </a:prstGeom>
          <a:noFill/>
        </p:spPr>
        <p:txBody>
          <a:bodyPr wrap="none" rtlCol="0">
            <a:spAutoFit/>
          </a:bodyPr>
          <a:lstStyle/>
          <a:p>
            <a:r>
              <a:rPr lang="en-US" sz="3200" dirty="0"/>
              <a:t>Project Supplemental Data</a:t>
            </a:r>
          </a:p>
        </p:txBody>
      </p:sp>
      <p:sp>
        <p:nvSpPr>
          <p:cNvPr id="4" name="TextBox 3">
            <a:extLst>
              <a:ext uri="{FF2B5EF4-FFF2-40B4-BE49-F238E27FC236}">
                <a16:creationId xmlns:a16="http://schemas.microsoft.com/office/drawing/2014/main" id="{D1820E8A-39D0-2AF7-C976-EB3446B55F5A}"/>
              </a:ext>
            </a:extLst>
          </p:cNvPr>
          <p:cNvSpPr txBox="1"/>
          <p:nvPr/>
        </p:nvSpPr>
        <p:spPr>
          <a:xfrm>
            <a:off x="311291" y="990600"/>
            <a:ext cx="8616015" cy="6001643"/>
          </a:xfrm>
          <a:prstGeom prst="rect">
            <a:avLst/>
          </a:prstGeom>
          <a:noFill/>
        </p:spPr>
        <p:txBody>
          <a:bodyPr wrap="square" rtlCol="0">
            <a:spAutoFit/>
          </a:bodyPr>
          <a:lstStyle/>
          <a:p>
            <a:r>
              <a:rPr lang="en-US" sz="2000" dirty="0"/>
              <a:t>Amends the project quad chart as applicable.  </a:t>
            </a:r>
          </a:p>
          <a:p>
            <a:pPr algn="l"/>
            <a:r>
              <a:rPr lang="en-US" sz="2000" dirty="0"/>
              <a:t>At a minimum, the supplemental slide </a:t>
            </a:r>
            <a:r>
              <a:rPr lang="en-US" sz="2000" u="sng" dirty="0"/>
              <a:t>must</a:t>
            </a:r>
            <a:r>
              <a:rPr lang="en-US" sz="2000" dirty="0"/>
              <a:t> address: </a:t>
            </a:r>
          </a:p>
          <a:p>
            <a:pPr marL="457200" indent="-457200" algn="l">
              <a:buAutoNum type="arabicParenBoth"/>
            </a:pPr>
            <a:r>
              <a:rPr lang="en-US" sz="2000" dirty="0"/>
              <a:t>Facility utilization as measured by the program standards.</a:t>
            </a:r>
          </a:p>
          <a:p>
            <a:pPr marL="457200" indent="-457200" algn="l">
              <a:buAutoNum type="arabicParenBoth"/>
            </a:pPr>
            <a:r>
              <a:rPr lang="en-US" sz="2000" dirty="0"/>
              <a:t>Occupancy should be reported for the last 3 full fiscal year as of 30 Sep (not rolling), as applicable.</a:t>
            </a:r>
          </a:p>
          <a:p>
            <a:pPr algn="l"/>
            <a:endParaRPr lang="en-US" sz="2000" dirty="0"/>
          </a:p>
          <a:p>
            <a:pPr algn="l"/>
            <a:r>
              <a:rPr lang="en-US" sz="2000" dirty="0"/>
              <a:t>Tips:</a:t>
            </a:r>
          </a:p>
          <a:p>
            <a:pPr marL="457200" indent="-457200" algn="l">
              <a:buAutoNum type="arabicPeriod"/>
            </a:pPr>
            <a:r>
              <a:rPr lang="en-US" sz="2000" dirty="0"/>
              <a:t>Address briefing scorecard questions.</a:t>
            </a:r>
          </a:p>
          <a:p>
            <a:pPr marL="457200" indent="-457200" algn="l">
              <a:buAutoNum type="arabicPeriod"/>
            </a:pPr>
            <a:r>
              <a:rPr lang="en-US" sz="2000" dirty="0"/>
              <a:t>Use compelling and definitive language.  Note: the project is competing for resources.</a:t>
            </a:r>
          </a:p>
          <a:p>
            <a:pPr marL="457200" indent="-457200" algn="l">
              <a:buAutoNum type="arabicPeriod"/>
            </a:pPr>
            <a:r>
              <a:rPr lang="en-US" sz="2000" dirty="0"/>
              <a:t>Quantify to the greatest extent, when possible, i.e. number of units, spaces, pads, square footage etc.</a:t>
            </a:r>
          </a:p>
          <a:p>
            <a:pPr marL="457200" indent="-457200" algn="l">
              <a:buAutoNum type="arabicPeriod"/>
            </a:pPr>
            <a:r>
              <a:rPr lang="en-US" sz="2000" dirty="0"/>
              <a:t>Address the direct impact to the Sailor/Fleet Readiness.</a:t>
            </a:r>
          </a:p>
          <a:p>
            <a:pPr marL="457200" indent="-457200" algn="l">
              <a:buAutoNum type="arabicPeriod"/>
            </a:pPr>
            <a:r>
              <a:rPr lang="en-US" sz="2000" dirty="0"/>
              <a:t>Off base competing markets, rates and commuting distance.</a:t>
            </a:r>
          </a:p>
          <a:p>
            <a:pPr marL="457200" indent="-457200" algn="l">
              <a:buAutoNum type="arabicPeriod"/>
            </a:pPr>
            <a:r>
              <a:rPr lang="en-US" sz="2000" dirty="0"/>
              <a:t>Projected service fees and rate increases.</a:t>
            </a:r>
          </a:p>
          <a:p>
            <a:pPr marL="457200" indent="-457200" algn="l">
              <a:buAutoNum type="arabicPeriod"/>
            </a:pPr>
            <a:r>
              <a:rPr lang="en-US" sz="2000" dirty="0"/>
              <a:t>Change in the installation mission / active-duty population.</a:t>
            </a:r>
          </a:p>
          <a:p>
            <a:pPr marL="457200" indent="-457200" algn="l">
              <a:buAutoNum type="arabicPeriod"/>
            </a:pPr>
            <a:r>
              <a:rPr lang="en-US" sz="2000" dirty="0"/>
              <a:t>Impact if not provided or deferred.</a:t>
            </a:r>
          </a:p>
          <a:p>
            <a:pPr marL="457200" indent="-457200" algn="l">
              <a:buAutoNum type="arabicPeriod"/>
            </a:pPr>
            <a:r>
              <a:rPr lang="en-US" sz="2000" dirty="0"/>
              <a:t>APF companion funded project or recent APF investment into the facility.</a:t>
            </a:r>
          </a:p>
          <a:p>
            <a:pPr marL="457200" indent="-457200" algn="l">
              <a:buFontTx/>
              <a:buAutoNum type="arabicPeriod"/>
            </a:pPr>
            <a:r>
              <a:rPr lang="en-US" sz="2000" dirty="0"/>
              <a:t>Include aerial layout views where applicable.</a:t>
            </a:r>
          </a:p>
        </p:txBody>
      </p:sp>
    </p:spTree>
    <p:extLst>
      <p:ext uri="{BB962C8B-B14F-4D97-AF65-F5344CB8AC3E}">
        <p14:creationId xmlns:p14="http://schemas.microsoft.com/office/powerpoint/2010/main" val="2331043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6E454DA-3CE0-0A76-C403-F9DFAF495D19}"/>
              </a:ext>
            </a:extLst>
          </p:cNvPr>
          <p:cNvSpPr>
            <a:spLocks noGrp="1"/>
          </p:cNvSpPr>
          <p:nvPr>
            <p:ph type="sldNum" sz="quarter" idx="11"/>
          </p:nvPr>
        </p:nvSpPr>
        <p:spPr/>
        <p:txBody>
          <a:bodyPr/>
          <a:lstStyle/>
          <a:p>
            <a:pPr>
              <a:defRPr/>
            </a:pPr>
            <a:fld id="{E8EE15BA-8DEB-4AC6-A7A6-346C50DE72D7}" type="slidenum">
              <a:rPr lang="en-US" smtClean="0">
                <a:solidFill>
                  <a:srgbClr val="000000"/>
                </a:solidFill>
              </a:rPr>
              <a:pPr>
                <a:defRPr/>
              </a:pPr>
              <a:t>7</a:t>
            </a:fld>
            <a:endParaRPr lang="en-US" dirty="0">
              <a:solidFill>
                <a:srgbClr val="000000"/>
              </a:solidFill>
            </a:endParaRPr>
          </a:p>
        </p:txBody>
      </p:sp>
      <p:sp>
        <p:nvSpPr>
          <p:cNvPr id="3" name="TextBox 2">
            <a:extLst>
              <a:ext uri="{FF2B5EF4-FFF2-40B4-BE49-F238E27FC236}">
                <a16:creationId xmlns:a16="http://schemas.microsoft.com/office/drawing/2014/main" id="{7AFA35B9-C28F-D440-44EC-90806A28278A}"/>
              </a:ext>
            </a:extLst>
          </p:cNvPr>
          <p:cNvSpPr txBox="1"/>
          <p:nvPr/>
        </p:nvSpPr>
        <p:spPr>
          <a:xfrm>
            <a:off x="3288636" y="228600"/>
            <a:ext cx="2566728" cy="584775"/>
          </a:xfrm>
          <a:prstGeom prst="rect">
            <a:avLst/>
          </a:prstGeom>
          <a:noFill/>
        </p:spPr>
        <p:txBody>
          <a:bodyPr wrap="none" rtlCol="0">
            <a:spAutoFit/>
          </a:bodyPr>
          <a:lstStyle/>
          <a:p>
            <a:r>
              <a:rPr lang="en-US" sz="3200" dirty="0"/>
              <a:t>Project Photos</a:t>
            </a:r>
          </a:p>
        </p:txBody>
      </p:sp>
      <p:sp>
        <p:nvSpPr>
          <p:cNvPr id="8" name="TextBox 7">
            <a:extLst>
              <a:ext uri="{FF2B5EF4-FFF2-40B4-BE49-F238E27FC236}">
                <a16:creationId xmlns:a16="http://schemas.microsoft.com/office/drawing/2014/main" id="{7D61280E-24FE-1BFE-E15A-B89951747611}"/>
              </a:ext>
            </a:extLst>
          </p:cNvPr>
          <p:cNvSpPr txBox="1"/>
          <p:nvPr/>
        </p:nvSpPr>
        <p:spPr>
          <a:xfrm>
            <a:off x="685800" y="2244775"/>
            <a:ext cx="3581400" cy="1938992"/>
          </a:xfrm>
          <a:prstGeom prst="rect">
            <a:avLst/>
          </a:prstGeom>
          <a:pattFill prst="ltHorz">
            <a:fgClr>
              <a:schemeClr val="accent1"/>
            </a:fgClr>
            <a:bgClr>
              <a:schemeClr val="bg1"/>
            </a:bgClr>
          </a:pattFill>
          <a:ln>
            <a:solidFill>
              <a:schemeClr val="tx1"/>
            </a:solidFill>
          </a:ln>
        </p:spPr>
        <p:txBody>
          <a:bodyPr wrap="square" rtlCol="0">
            <a:spAutoFit/>
          </a:bodyPr>
          <a:lstStyle/>
          <a:p>
            <a:r>
              <a:rPr lang="en-US" b="1" dirty="0"/>
              <a:t>Photo 1</a:t>
            </a:r>
            <a:r>
              <a:rPr lang="en-US" dirty="0"/>
              <a:t> </a:t>
            </a:r>
          </a:p>
          <a:p>
            <a:r>
              <a:rPr lang="en-US" dirty="0"/>
              <a:t>Fit to Screen</a:t>
            </a:r>
          </a:p>
          <a:p>
            <a:r>
              <a:rPr lang="en-US" dirty="0"/>
              <a:t>Building / Asset Exterior</a:t>
            </a:r>
          </a:p>
          <a:p>
            <a:endParaRPr lang="en-US" dirty="0"/>
          </a:p>
          <a:p>
            <a:endParaRPr lang="en-US" dirty="0"/>
          </a:p>
        </p:txBody>
      </p:sp>
      <p:sp>
        <p:nvSpPr>
          <p:cNvPr id="9" name="TextBox 8">
            <a:extLst>
              <a:ext uri="{FF2B5EF4-FFF2-40B4-BE49-F238E27FC236}">
                <a16:creationId xmlns:a16="http://schemas.microsoft.com/office/drawing/2014/main" id="{ED9E043F-C741-7B5D-4D7C-10477E5933DA}"/>
              </a:ext>
            </a:extLst>
          </p:cNvPr>
          <p:cNvSpPr txBox="1"/>
          <p:nvPr/>
        </p:nvSpPr>
        <p:spPr>
          <a:xfrm>
            <a:off x="676275" y="4390926"/>
            <a:ext cx="3581400" cy="2308324"/>
          </a:xfrm>
          <a:prstGeom prst="rect">
            <a:avLst/>
          </a:prstGeom>
          <a:pattFill prst="ltHorz">
            <a:fgClr>
              <a:schemeClr val="accent1"/>
            </a:fgClr>
            <a:bgClr>
              <a:schemeClr val="bg1"/>
            </a:bgClr>
          </a:pattFill>
          <a:ln>
            <a:solidFill>
              <a:schemeClr val="tx1"/>
            </a:solidFill>
          </a:ln>
        </p:spPr>
        <p:txBody>
          <a:bodyPr wrap="square" rtlCol="0">
            <a:spAutoFit/>
          </a:bodyPr>
          <a:lstStyle/>
          <a:p>
            <a:r>
              <a:rPr lang="en-US" b="1" dirty="0"/>
              <a:t>Photo 3</a:t>
            </a:r>
            <a:r>
              <a:rPr lang="en-US" dirty="0"/>
              <a:t> </a:t>
            </a:r>
          </a:p>
          <a:p>
            <a:r>
              <a:rPr lang="en-US" dirty="0"/>
              <a:t>Zoom Angle</a:t>
            </a:r>
          </a:p>
          <a:p>
            <a:r>
              <a:rPr lang="en-US" dirty="0"/>
              <a:t>Building / Asset </a:t>
            </a:r>
          </a:p>
          <a:p>
            <a:r>
              <a:rPr lang="en-US" dirty="0"/>
              <a:t>Identified Area of Repair</a:t>
            </a:r>
          </a:p>
          <a:p>
            <a:r>
              <a:rPr lang="en-US" dirty="0"/>
              <a:t>Right Angle View  </a:t>
            </a:r>
          </a:p>
          <a:p>
            <a:endParaRPr lang="en-US" dirty="0"/>
          </a:p>
        </p:txBody>
      </p:sp>
      <p:sp>
        <p:nvSpPr>
          <p:cNvPr id="10" name="TextBox 9">
            <a:extLst>
              <a:ext uri="{FF2B5EF4-FFF2-40B4-BE49-F238E27FC236}">
                <a16:creationId xmlns:a16="http://schemas.microsoft.com/office/drawing/2014/main" id="{74DF3B77-7305-E278-DE68-E17E68121970}"/>
              </a:ext>
            </a:extLst>
          </p:cNvPr>
          <p:cNvSpPr txBox="1"/>
          <p:nvPr/>
        </p:nvSpPr>
        <p:spPr>
          <a:xfrm>
            <a:off x="4429187" y="2244775"/>
            <a:ext cx="3853261" cy="1938992"/>
          </a:xfrm>
          <a:prstGeom prst="rect">
            <a:avLst/>
          </a:prstGeom>
          <a:pattFill prst="ltHorz">
            <a:fgClr>
              <a:schemeClr val="accent1"/>
            </a:fgClr>
            <a:bgClr>
              <a:schemeClr val="bg1"/>
            </a:bgClr>
          </a:pattFill>
          <a:ln>
            <a:solidFill>
              <a:schemeClr val="tx1"/>
            </a:solidFill>
          </a:ln>
        </p:spPr>
        <p:txBody>
          <a:bodyPr wrap="square" rtlCol="0">
            <a:spAutoFit/>
          </a:bodyPr>
          <a:lstStyle/>
          <a:p>
            <a:r>
              <a:rPr lang="en-US" b="1" dirty="0"/>
              <a:t>Photo 2</a:t>
            </a:r>
            <a:r>
              <a:rPr lang="en-US" dirty="0"/>
              <a:t> </a:t>
            </a:r>
          </a:p>
          <a:p>
            <a:r>
              <a:rPr lang="en-US" dirty="0"/>
              <a:t>Wide Angle</a:t>
            </a:r>
          </a:p>
          <a:p>
            <a:r>
              <a:rPr lang="en-US" dirty="0"/>
              <a:t>Building / Asset </a:t>
            </a:r>
          </a:p>
          <a:p>
            <a:r>
              <a:rPr lang="en-US" dirty="0"/>
              <a:t>Identified Area of Repair</a:t>
            </a:r>
          </a:p>
          <a:p>
            <a:endParaRPr lang="en-US" dirty="0"/>
          </a:p>
        </p:txBody>
      </p:sp>
      <p:sp>
        <p:nvSpPr>
          <p:cNvPr id="12" name="TextBox 11">
            <a:extLst>
              <a:ext uri="{FF2B5EF4-FFF2-40B4-BE49-F238E27FC236}">
                <a16:creationId xmlns:a16="http://schemas.microsoft.com/office/drawing/2014/main" id="{5743F8E9-361F-D350-F6C6-AAB32E8E3F40}"/>
              </a:ext>
            </a:extLst>
          </p:cNvPr>
          <p:cNvSpPr txBox="1"/>
          <p:nvPr/>
        </p:nvSpPr>
        <p:spPr>
          <a:xfrm>
            <a:off x="4458865" y="4319779"/>
            <a:ext cx="3853261" cy="2308324"/>
          </a:xfrm>
          <a:prstGeom prst="rect">
            <a:avLst/>
          </a:prstGeom>
          <a:pattFill prst="ltHorz">
            <a:fgClr>
              <a:schemeClr val="accent1"/>
            </a:fgClr>
            <a:bgClr>
              <a:schemeClr val="bg1"/>
            </a:bgClr>
          </a:pattFill>
          <a:ln>
            <a:solidFill>
              <a:schemeClr val="tx1"/>
            </a:solidFill>
          </a:ln>
        </p:spPr>
        <p:txBody>
          <a:bodyPr wrap="square" rtlCol="0">
            <a:spAutoFit/>
          </a:bodyPr>
          <a:lstStyle/>
          <a:p>
            <a:r>
              <a:rPr lang="en-US" b="1" dirty="0"/>
              <a:t>Photo 4</a:t>
            </a:r>
            <a:r>
              <a:rPr lang="en-US" dirty="0"/>
              <a:t> </a:t>
            </a:r>
          </a:p>
          <a:p>
            <a:r>
              <a:rPr lang="en-US" dirty="0"/>
              <a:t>Zoom Angle</a:t>
            </a:r>
          </a:p>
          <a:p>
            <a:r>
              <a:rPr lang="en-US" dirty="0"/>
              <a:t>Building / Asset </a:t>
            </a:r>
          </a:p>
          <a:p>
            <a:r>
              <a:rPr lang="en-US" dirty="0"/>
              <a:t>Identified Area of Repair</a:t>
            </a:r>
          </a:p>
          <a:p>
            <a:r>
              <a:rPr lang="en-US" dirty="0"/>
              <a:t>Left Angle of View  </a:t>
            </a:r>
          </a:p>
          <a:p>
            <a:endParaRPr lang="en-US" dirty="0"/>
          </a:p>
        </p:txBody>
      </p:sp>
      <p:sp>
        <p:nvSpPr>
          <p:cNvPr id="4" name="TextBox 3">
            <a:extLst>
              <a:ext uri="{FF2B5EF4-FFF2-40B4-BE49-F238E27FC236}">
                <a16:creationId xmlns:a16="http://schemas.microsoft.com/office/drawing/2014/main" id="{6694BD85-631C-428B-454C-9391070DD779}"/>
              </a:ext>
            </a:extLst>
          </p:cNvPr>
          <p:cNvSpPr txBox="1"/>
          <p:nvPr/>
        </p:nvSpPr>
        <p:spPr>
          <a:xfrm>
            <a:off x="367665" y="1060488"/>
            <a:ext cx="8623935" cy="1200329"/>
          </a:xfrm>
          <a:prstGeom prst="rect">
            <a:avLst/>
          </a:prstGeom>
          <a:noFill/>
        </p:spPr>
        <p:txBody>
          <a:bodyPr wrap="square" rtlCol="0">
            <a:spAutoFit/>
          </a:bodyPr>
          <a:lstStyle/>
          <a:p>
            <a:pPr algn="l"/>
            <a:r>
              <a:rPr lang="en-US" sz="1800" dirty="0"/>
              <a:t>Tips:  Pictures should be specific to the project. As applicable, consider lighting. Turn on all lights or open drapes. Take on sunny days vice cloudy days. Take with the sun behind the camera vice shooting into the sun. Avoid people when possible.  Remove all distracting non-contributing items such as trash cans or carts. Insert additional slides as necessary.</a:t>
            </a:r>
          </a:p>
        </p:txBody>
      </p:sp>
    </p:spTree>
    <p:extLst>
      <p:ext uri="{BB962C8B-B14F-4D97-AF65-F5344CB8AC3E}">
        <p14:creationId xmlns:p14="http://schemas.microsoft.com/office/powerpoint/2010/main" val="1264886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6E454DA-3CE0-0A76-C403-F9DFAF495D19}"/>
              </a:ext>
            </a:extLst>
          </p:cNvPr>
          <p:cNvSpPr>
            <a:spLocks noGrp="1"/>
          </p:cNvSpPr>
          <p:nvPr>
            <p:ph type="sldNum" sz="quarter" idx="11"/>
          </p:nvPr>
        </p:nvSpPr>
        <p:spPr/>
        <p:txBody>
          <a:bodyPr/>
          <a:lstStyle/>
          <a:p>
            <a:pPr>
              <a:defRPr/>
            </a:pPr>
            <a:fld id="{E8EE15BA-8DEB-4AC6-A7A6-346C50DE72D7}" type="slidenum">
              <a:rPr lang="en-US" smtClean="0">
                <a:solidFill>
                  <a:srgbClr val="000000"/>
                </a:solidFill>
              </a:rPr>
              <a:pPr>
                <a:defRPr/>
              </a:pPr>
              <a:t>8</a:t>
            </a:fld>
            <a:endParaRPr lang="en-US" dirty="0">
              <a:solidFill>
                <a:srgbClr val="000000"/>
              </a:solidFill>
            </a:endParaRPr>
          </a:p>
        </p:txBody>
      </p:sp>
      <p:sp>
        <p:nvSpPr>
          <p:cNvPr id="3" name="TextBox 2">
            <a:extLst>
              <a:ext uri="{FF2B5EF4-FFF2-40B4-BE49-F238E27FC236}">
                <a16:creationId xmlns:a16="http://schemas.microsoft.com/office/drawing/2014/main" id="{7AFA35B9-C28F-D440-44EC-90806A28278A}"/>
              </a:ext>
            </a:extLst>
          </p:cNvPr>
          <p:cNvSpPr txBox="1"/>
          <p:nvPr/>
        </p:nvSpPr>
        <p:spPr>
          <a:xfrm>
            <a:off x="3288635" y="152400"/>
            <a:ext cx="2566728" cy="584775"/>
          </a:xfrm>
          <a:prstGeom prst="rect">
            <a:avLst/>
          </a:prstGeom>
          <a:noFill/>
        </p:spPr>
        <p:txBody>
          <a:bodyPr wrap="none" rtlCol="0">
            <a:spAutoFit/>
          </a:bodyPr>
          <a:lstStyle/>
          <a:p>
            <a:r>
              <a:rPr lang="en-US" sz="3200" dirty="0"/>
              <a:t>Project Photos</a:t>
            </a:r>
          </a:p>
        </p:txBody>
      </p:sp>
      <p:sp>
        <p:nvSpPr>
          <p:cNvPr id="15" name="TextBox 14">
            <a:extLst>
              <a:ext uri="{FF2B5EF4-FFF2-40B4-BE49-F238E27FC236}">
                <a16:creationId xmlns:a16="http://schemas.microsoft.com/office/drawing/2014/main" id="{53028F87-E93B-F79D-D3B7-F1BF72D916D0}"/>
              </a:ext>
            </a:extLst>
          </p:cNvPr>
          <p:cNvSpPr txBox="1"/>
          <p:nvPr/>
        </p:nvSpPr>
        <p:spPr>
          <a:xfrm>
            <a:off x="108744" y="1143000"/>
            <a:ext cx="4419600" cy="2677656"/>
          </a:xfrm>
          <a:prstGeom prst="rect">
            <a:avLst/>
          </a:prstGeom>
          <a:pattFill prst="ltHorz">
            <a:fgClr>
              <a:schemeClr val="accent1"/>
            </a:fgClr>
            <a:bgClr>
              <a:schemeClr val="bg1"/>
            </a:bgClr>
          </a:pattFill>
          <a:ln>
            <a:solidFill>
              <a:schemeClr val="tx1"/>
            </a:solidFill>
          </a:ln>
        </p:spPr>
        <p:txBody>
          <a:bodyPr wrap="square" rtlCol="0">
            <a:spAutoFit/>
          </a:bodyPr>
          <a:lstStyle/>
          <a:p>
            <a:r>
              <a:rPr lang="en-US" b="1" dirty="0"/>
              <a:t>Photo 5 </a:t>
            </a:r>
          </a:p>
          <a:p>
            <a:r>
              <a:rPr lang="en-US" dirty="0"/>
              <a:t>Zoom Angle</a:t>
            </a:r>
          </a:p>
          <a:p>
            <a:r>
              <a:rPr lang="en-US" dirty="0"/>
              <a:t>Ancillary Interior Support Space  / Equipment </a:t>
            </a:r>
          </a:p>
          <a:p>
            <a:r>
              <a:rPr lang="en-US" dirty="0"/>
              <a:t>i.e. Pumps, Signage, Kitchen, Bar, Check in Desk or Bathhouse  </a:t>
            </a:r>
          </a:p>
          <a:p>
            <a:endParaRPr lang="en-US" dirty="0"/>
          </a:p>
        </p:txBody>
      </p:sp>
      <p:sp>
        <p:nvSpPr>
          <p:cNvPr id="17" name="TextBox 16">
            <a:extLst>
              <a:ext uri="{FF2B5EF4-FFF2-40B4-BE49-F238E27FC236}">
                <a16:creationId xmlns:a16="http://schemas.microsoft.com/office/drawing/2014/main" id="{A29769E5-2079-CE27-D031-0C3B44177991}"/>
              </a:ext>
            </a:extLst>
          </p:cNvPr>
          <p:cNvSpPr txBox="1"/>
          <p:nvPr/>
        </p:nvSpPr>
        <p:spPr>
          <a:xfrm>
            <a:off x="4571999" y="3886200"/>
            <a:ext cx="4202114" cy="2677656"/>
          </a:xfrm>
          <a:prstGeom prst="rect">
            <a:avLst/>
          </a:prstGeom>
          <a:pattFill prst="ltHorz">
            <a:fgClr>
              <a:schemeClr val="accent1"/>
            </a:fgClr>
            <a:bgClr>
              <a:schemeClr val="bg1"/>
            </a:bgClr>
          </a:pattFill>
          <a:ln>
            <a:solidFill>
              <a:schemeClr val="tx1"/>
            </a:solidFill>
          </a:ln>
        </p:spPr>
        <p:txBody>
          <a:bodyPr wrap="square" rtlCol="0">
            <a:spAutoFit/>
          </a:bodyPr>
          <a:lstStyle/>
          <a:p>
            <a:r>
              <a:rPr lang="en-US" b="1" dirty="0"/>
              <a:t>Photo 8 </a:t>
            </a:r>
          </a:p>
          <a:p>
            <a:r>
              <a:rPr lang="en-US" dirty="0"/>
              <a:t>Wide Angle</a:t>
            </a:r>
          </a:p>
          <a:p>
            <a:r>
              <a:rPr lang="en-US" dirty="0"/>
              <a:t>Ancillary Exterior Area of Concern </a:t>
            </a:r>
          </a:p>
          <a:p>
            <a:r>
              <a:rPr lang="en-US" dirty="0"/>
              <a:t>i.e. Grading, Drainage, ATFP, Roads, Parking, Lighting or Fencing</a:t>
            </a:r>
          </a:p>
        </p:txBody>
      </p:sp>
      <p:sp>
        <p:nvSpPr>
          <p:cNvPr id="18" name="TextBox 17">
            <a:extLst>
              <a:ext uri="{FF2B5EF4-FFF2-40B4-BE49-F238E27FC236}">
                <a16:creationId xmlns:a16="http://schemas.microsoft.com/office/drawing/2014/main" id="{49D705F5-94C0-981A-E3F2-92071BE5CA38}"/>
              </a:ext>
            </a:extLst>
          </p:cNvPr>
          <p:cNvSpPr txBox="1"/>
          <p:nvPr/>
        </p:nvSpPr>
        <p:spPr>
          <a:xfrm>
            <a:off x="108743" y="3886200"/>
            <a:ext cx="4419600" cy="2677656"/>
          </a:xfrm>
          <a:prstGeom prst="rect">
            <a:avLst/>
          </a:prstGeom>
          <a:pattFill prst="ltHorz">
            <a:fgClr>
              <a:schemeClr val="accent1"/>
            </a:fgClr>
            <a:bgClr>
              <a:schemeClr val="bg1"/>
            </a:bgClr>
          </a:pattFill>
          <a:ln>
            <a:solidFill>
              <a:schemeClr val="tx1"/>
            </a:solidFill>
          </a:ln>
        </p:spPr>
        <p:txBody>
          <a:bodyPr wrap="square" rtlCol="0">
            <a:spAutoFit/>
          </a:bodyPr>
          <a:lstStyle/>
          <a:p>
            <a:r>
              <a:rPr lang="en-US" b="1" dirty="0"/>
              <a:t>Photo 7 </a:t>
            </a:r>
          </a:p>
          <a:p>
            <a:r>
              <a:rPr lang="en-US" dirty="0"/>
              <a:t>Zoom Angle</a:t>
            </a:r>
          </a:p>
          <a:p>
            <a:r>
              <a:rPr lang="en-US" dirty="0"/>
              <a:t>Ancillary Exterior Area of Concern </a:t>
            </a:r>
          </a:p>
          <a:p>
            <a:r>
              <a:rPr lang="en-US" dirty="0"/>
              <a:t>i.e. Grading, Drainage, ATFP, Roads, Parking, Lighting or Fencing</a:t>
            </a:r>
          </a:p>
        </p:txBody>
      </p:sp>
      <p:sp>
        <p:nvSpPr>
          <p:cNvPr id="19" name="TextBox 18">
            <a:extLst>
              <a:ext uri="{FF2B5EF4-FFF2-40B4-BE49-F238E27FC236}">
                <a16:creationId xmlns:a16="http://schemas.microsoft.com/office/drawing/2014/main" id="{0DF57EEB-3688-099B-237C-9BA7C4E624EF}"/>
              </a:ext>
            </a:extLst>
          </p:cNvPr>
          <p:cNvSpPr txBox="1"/>
          <p:nvPr/>
        </p:nvSpPr>
        <p:spPr>
          <a:xfrm>
            <a:off x="4606131" y="1143000"/>
            <a:ext cx="4167982" cy="2677656"/>
          </a:xfrm>
          <a:prstGeom prst="rect">
            <a:avLst/>
          </a:prstGeom>
          <a:pattFill prst="ltHorz">
            <a:fgClr>
              <a:schemeClr val="accent1"/>
            </a:fgClr>
            <a:bgClr>
              <a:schemeClr val="bg1"/>
            </a:bgClr>
          </a:pattFill>
          <a:ln>
            <a:solidFill>
              <a:schemeClr val="tx1"/>
            </a:solidFill>
          </a:ln>
        </p:spPr>
        <p:txBody>
          <a:bodyPr wrap="square" rtlCol="0">
            <a:spAutoFit/>
          </a:bodyPr>
          <a:lstStyle/>
          <a:p>
            <a:r>
              <a:rPr lang="en-US" b="1" dirty="0"/>
              <a:t>Photo 6 </a:t>
            </a:r>
          </a:p>
          <a:p>
            <a:r>
              <a:rPr lang="en-US" dirty="0"/>
              <a:t>Wide Angle</a:t>
            </a:r>
          </a:p>
          <a:p>
            <a:r>
              <a:rPr lang="en-US" dirty="0"/>
              <a:t>Ancillary Interior Support Space  / Equipment </a:t>
            </a:r>
          </a:p>
          <a:p>
            <a:r>
              <a:rPr lang="en-US" dirty="0"/>
              <a:t>i.e. Pumps, Signage, Kitchen, Bar, Check in Desk or Bathhouse  </a:t>
            </a:r>
          </a:p>
        </p:txBody>
      </p:sp>
    </p:spTree>
    <p:extLst>
      <p:ext uri="{BB962C8B-B14F-4D97-AF65-F5344CB8AC3E}">
        <p14:creationId xmlns:p14="http://schemas.microsoft.com/office/powerpoint/2010/main" val="444665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F23198E8-5BF6-4909-B291-3F8D10BCBA03}" type="slidenum">
              <a:rPr lang="en-US" smtClean="0"/>
              <a:pPr>
                <a:defRPr/>
              </a:pPr>
              <a:t>9</a:t>
            </a:fld>
            <a:endParaRPr lang="en-US" dirty="0"/>
          </a:p>
        </p:txBody>
      </p:sp>
      <p:sp>
        <p:nvSpPr>
          <p:cNvPr id="7" name="Title 3"/>
          <p:cNvSpPr>
            <a:spLocks noGrp="1" noChangeArrowheads="1"/>
          </p:cNvSpPr>
          <p:nvPr>
            <p:ph type="title"/>
          </p:nvPr>
        </p:nvSpPr>
        <p:spPr>
          <a:prstGeom prst="rect">
            <a:avLst/>
          </a:prstGeom>
          <a:noFill/>
        </p:spPr>
        <p:txBody>
          <a:bodyPr>
            <a:noAutofit/>
          </a:bodyPr>
          <a:lstStyle/>
          <a:p>
            <a:pPr eaLnBrk="1" hangingPunct="1">
              <a:lnSpc>
                <a:spcPct val="90000"/>
              </a:lnSpc>
            </a:pPr>
            <a:r>
              <a:rPr lang="en-US" sz="2400" dirty="0">
                <a:cs typeface="Arial" pitchFamily="34" charset="0"/>
              </a:rPr>
              <a:t>FY28 –FY31 Out Year CIB Major Projects - Planning</a:t>
            </a:r>
            <a:endParaRPr lang="en-US" sz="2400" dirty="0">
              <a:solidFill>
                <a:schemeClr val="tx1"/>
              </a:solidFill>
              <a:cs typeface="Arial" pitchFamily="34" charset="0"/>
            </a:endParaRPr>
          </a:p>
        </p:txBody>
      </p:sp>
      <p:graphicFrame>
        <p:nvGraphicFramePr>
          <p:cNvPr id="11" name="Table 10">
            <a:extLst>
              <a:ext uri="{FF2B5EF4-FFF2-40B4-BE49-F238E27FC236}">
                <a16:creationId xmlns:a16="http://schemas.microsoft.com/office/drawing/2014/main" id="{D3AF6D3B-AD00-89DD-B623-3D0215D14BE1}"/>
              </a:ext>
            </a:extLst>
          </p:cNvPr>
          <p:cNvGraphicFramePr>
            <a:graphicFrameLocks noGrp="1"/>
          </p:cNvGraphicFramePr>
          <p:nvPr>
            <p:extLst>
              <p:ext uri="{D42A27DB-BD31-4B8C-83A1-F6EECF244321}">
                <p14:modId xmlns:p14="http://schemas.microsoft.com/office/powerpoint/2010/main" val="1892036503"/>
              </p:ext>
            </p:extLst>
          </p:nvPr>
        </p:nvGraphicFramePr>
        <p:xfrm>
          <a:off x="609600" y="1143000"/>
          <a:ext cx="8164515" cy="5331670"/>
        </p:xfrm>
        <a:graphic>
          <a:graphicData uri="http://schemas.openxmlformats.org/drawingml/2006/table">
            <a:tbl>
              <a:tblPr/>
              <a:tblGrid>
                <a:gridCol w="378136">
                  <a:extLst>
                    <a:ext uri="{9D8B030D-6E8A-4147-A177-3AD203B41FA5}">
                      <a16:colId xmlns:a16="http://schemas.microsoft.com/office/drawing/2014/main" val="1068438435"/>
                    </a:ext>
                  </a:extLst>
                </a:gridCol>
                <a:gridCol w="728604">
                  <a:extLst>
                    <a:ext uri="{9D8B030D-6E8A-4147-A177-3AD203B41FA5}">
                      <a16:colId xmlns:a16="http://schemas.microsoft.com/office/drawing/2014/main" val="3779973928"/>
                    </a:ext>
                  </a:extLst>
                </a:gridCol>
                <a:gridCol w="1254306">
                  <a:extLst>
                    <a:ext uri="{9D8B030D-6E8A-4147-A177-3AD203B41FA5}">
                      <a16:colId xmlns:a16="http://schemas.microsoft.com/office/drawing/2014/main" val="815687213"/>
                    </a:ext>
                  </a:extLst>
                </a:gridCol>
                <a:gridCol w="544147">
                  <a:extLst>
                    <a:ext uri="{9D8B030D-6E8A-4147-A177-3AD203B41FA5}">
                      <a16:colId xmlns:a16="http://schemas.microsoft.com/office/drawing/2014/main" val="3169652571"/>
                    </a:ext>
                  </a:extLst>
                </a:gridCol>
                <a:gridCol w="516479">
                  <a:extLst>
                    <a:ext uri="{9D8B030D-6E8A-4147-A177-3AD203B41FA5}">
                      <a16:colId xmlns:a16="http://schemas.microsoft.com/office/drawing/2014/main" val="1945294192"/>
                    </a:ext>
                  </a:extLst>
                </a:gridCol>
                <a:gridCol w="544147">
                  <a:extLst>
                    <a:ext uri="{9D8B030D-6E8A-4147-A177-3AD203B41FA5}">
                      <a16:colId xmlns:a16="http://schemas.microsoft.com/office/drawing/2014/main" val="543068176"/>
                    </a:ext>
                  </a:extLst>
                </a:gridCol>
                <a:gridCol w="3326582">
                  <a:extLst>
                    <a:ext uri="{9D8B030D-6E8A-4147-A177-3AD203B41FA5}">
                      <a16:colId xmlns:a16="http://schemas.microsoft.com/office/drawing/2014/main" val="3453725326"/>
                    </a:ext>
                  </a:extLst>
                </a:gridCol>
                <a:gridCol w="872114">
                  <a:extLst>
                    <a:ext uri="{9D8B030D-6E8A-4147-A177-3AD203B41FA5}">
                      <a16:colId xmlns:a16="http://schemas.microsoft.com/office/drawing/2014/main" val="618649108"/>
                    </a:ext>
                  </a:extLst>
                </a:gridCol>
              </a:tblGrid>
              <a:tr h="556449">
                <a:tc>
                  <a:txBody>
                    <a:bodyPr/>
                    <a:lstStyle/>
                    <a:p>
                      <a:pPr algn="ctr" fontAlgn="t"/>
                      <a:r>
                        <a:rPr lang="en-US" sz="800" b="1" i="0" u="none" strike="noStrike" dirty="0">
                          <a:solidFill>
                            <a:srgbClr val="000000"/>
                          </a:solidFill>
                          <a:effectLst/>
                          <a:latin typeface="Calibri" panose="020F0502020204030204" pitchFamily="34" charset="0"/>
                        </a:rPr>
                        <a:t>Fiscal Year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1" i="0" u="none" strike="noStrike" dirty="0">
                          <a:solidFill>
                            <a:srgbClr val="000000"/>
                          </a:solidFill>
                          <a:effectLst/>
                          <a:latin typeface="Calibri" panose="020F0502020204030204" pitchFamily="34" charset="0"/>
                        </a:rPr>
                        <a:t>Region</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1" i="0" u="none" strike="noStrike" dirty="0">
                          <a:solidFill>
                            <a:srgbClr val="000000"/>
                          </a:solidFill>
                          <a:effectLst/>
                          <a:latin typeface="Calibri" panose="020F0502020204030204" pitchFamily="34" charset="0"/>
                        </a:rPr>
                        <a:t>Installation Name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1" i="0" u="none" strike="noStrike" dirty="0">
                          <a:solidFill>
                            <a:srgbClr val="000000"/>
                          </a:solidFill>
                          <a:effectLst/>
                          <a:latin typeface="Calibri" panose="020F0502020204030204" pitchFamily="34" charset="0"/>
                        </a:rPr>
                        <a:t>Facility No</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1" i="0" u="none" strike="noStrike" dirty="0">
                          <a:solidFill>
                            <a:srgbClr val="000000"/>
                          </a:solidFill>
                          <a:effectLst/>
                          <a:latin typeface="Calibri" panose="020F0502020204030204" pitchFamily="34" charset="0"/>
                        </a:rPr>
                        <a:t>Condition Rating</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1" i="0" u="none" strike="noStrike" dirty="0">
                          <a:solidFill>
                            <a:srgbClr val="000000"/>
                          </a:solidFill>
                          <a:effectLst/>
                          <a:latin typeface="Calibri" panose="020F0502020204030204" pitchFamily="34" charset="0"/>
                        </a:rPr>
                        <a:t>CI Category</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1" i="0" u="none" strike="noStrike" dirty="0">
                          <a:solidFill>
                            <a:srgbClr val="000000"/>
                          </a:solidFill>
                          <a:effectLst/>
                          <a:latin typeface="Calibri" panose="020F0502020204030204" pitchFamily="34" charset="0"/>
                        </a:rPr>
                        <a:t>Project Description</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1" i="0" u="none" strike="noStrike" dirty="0">
                          <a:solidFill>
                            <a:srgbClr val="000000"/>
                          </a:solidFill>
                          <a:effectLst/>
                          <a:latin typeface="Calibri" panose="020F0502020204030204" pitchFamily="34" charset="0"/>
                        </a:rPr>
                        <a:t> Total   </a:t>
                      </a:r>
                    </a:p>
                    <a:p>
                      <a:pPr algn="ctr" fontAlgn="t"/>
                      <a:r>
                        <a:rPr lang="en-US" sz="800" b="1" i="0" u="none" strike="noStrike" dirty="0">
                          <a:solidFill>
                            <a:srgbClr val="000000"/>
                          </a:solidFill>
                          <a:effectLst/>
                          <a:latin typeface="Calibri" panose="020F0502020204030204" pitchFamily="34" charset="0"/>
                        </a:rPr>
                        <a:t>Investment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720096"/>
                  </a:ext>
                </a:extLst>
              </a:tr>
              <a:tr h="173890">
                <a:tc>
                  <a:txBody>
                    <a:bodyPr/>
                    <a:lstStyle/>
                    <a:p>
                      <a:pPr algn="ctr" fontAlgn="t"/>
                      <a:r>
                        <a:rPr lang="en-US" sz="800" b="0" i="0" u="none" strike="noStrike" dirty="0">
                          <a:solidFill>
                            <a:srgbClr val="000000"/>
                          </a:solidFill>
                          <a:effectLst/>
                          <a:latin typeface="Calibri" panose="020F0502020204030204" pitchFamily="34" charset="0"/>
                        </a:rPr>
                        <a:t>2028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135</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FF00"/>
                          </a:highlight>
                          <a:latin typeface="Calibri" panose="020F0502020204030204" pitchFamily="34" charset="0"/>
                        </a:rPr>
                        <a:t>71</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800" b="0" i="0" u="none" strike="noStrike" dirty="0">
                          <a:solidFill>
                            <a:srgbClr val="000000"/>
                          </a:solidFill>
                          <a:effectLst/>
                          <a:latin typeface="Calibri" panose="020F0502020204030204" pitchFamily="34" charset="0"/>
                        </a:rPr>
                        <a:t>Poor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8 MWR RENTAL ACCOMMODATIONS  AND REPLACE ALL FFE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1315275"/>
                  </a:ext>
                </a:extLst>
              </a:tr>
              <a:tr h="173890">
                <a:tc>
                  <a:txBody>
                    <a:bodyPr/>
                    <a:lstStyle/>
                    <a:p>
                      <a:pPr algn="ctr" fontAlgn="t"/>
                      <a:r>
                        <a:rPr lang="en-US" sz="800" b="0" i="0" u="none" strike="noStrike" dirty="0">
                          <a:solidFill>
                            <a:srgbClr val="000000"/>
                          </a:solidFill>
                          <a:effectLst/>
                          <a:latin typeface="Calibri" panose="020F0502020204030204" pitchFamily="34" charset="0"/>
                        </a:rPr>
                        <a:t>2028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NSA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544</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0000"/>
                          </a:highlight>
                          <a:latin typeface="Calibri" panose="020F0502020204030204" pitchFamily="34" charset="0"/>
                        </a:rPr>
                        <a:t>67</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US" sz="800" b="0" i="0" u="none" strike="noStrike" dirty="0">
                          <a:solidFill>
                            <a:srgbClr val="000000"/>
                          </a:solidFill>
                          <a:effectLst/>
                          <a:latin typeface="Calibri" panose="020F0502020204030204" pitchFamily="34" charset="0"/>
                        </a:rPr>
                        <a:t>Failing</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CAMP SHIELD RV PARK BATHHOUSE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1,100,000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2121325"/>
                  </a:ext>
                </a:extLst>
              </a:tr>
              <a:tr h="173890">
                <a:tc>
                  <a:txBody>
                    <a:bodyPr/>
                    <a:lstStyle/>
                    <a:p>
                      <a:pPr algn="ctr" fontAlgn="t"/>
                      <a:r>
                        <a:rPr lang="en-US" sz="800" b="0" i="0" u="none" strike="noStrike" dirty="0">
                          <a:solidFill>
                            <a:srgbClr val="000000"/>
                          </a:solidFill>
                          <a:effectLst/>
                          <a:latin typeface="Calibri" panose="020F0502020204030204" pitchFamily="34" charset="0"/>
                        </a:rPr>
                        <a:t>2028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261</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FF00"/>
                          </a:highlight>
                          <a:latin typeface="Calibri" panose="020F0502020204030204" pitchFamily="34" charset="0"/>
                        </a:rPr>
                        <a:t>75</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800" b="0" i="0" u="none" strike="noStrike" dirty="0">
                          <a:solidFill>
                            <a:srgbClr val="000000"/>
                          </a:solidFill>
                          <a:effectLst/>
                          <a:latin typeface="Calibri" panose="020F0502020204030204" pitchFamily="34" charset="0"/>
                        </a:rPr>
                        <a:t>Poor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ALL HANDS CLUB &amp; FOOD COURT AND UPGRADE KITCHEN EQUIPMENT</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48673068"/>
                  </a:ext>
                </a:extLst>
              </a:tr>
              <a:tr h="173890">
                <a:tc>
                  <a:txBody>
                    <a:bodyPr/>
                    <a:lstStyle/>
                    <a:p>
                      <a:pPr algn="ctr" fontAlgn="t"/>
                      <a:r>
                        <a:rPr lang="en-US" sz="800" b="0" i="0" u="none" strike="noStrike" dirty="0">
                          <a:solidFill>
                            <a:srgbClr val="000000"/>
                          </a:solidFill>
                          <a:effectLst/>
                          <a:latin typeface="Calibri" panose="020F0502020204030204" pitchFamily="34" charset="0"/>
                        </a:rPr>
                        <a:t>2028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228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FF00"/>
                          </a:highlight>
                          <a:latin typeface="Calibri" panose="020F0502020204030204" pitchFamily="34" charset="0"/>
                        </a:rPr>
                        <a:t>79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800" b="0" i="0" u="none" strike="noStrike" dirty="0">
                          <a:solidFill>
                            <a:srgbClr val="000000"/>
                          </a:solidFill>
                          <a:effectLst/>
                          <a:latin typeface="Calibri" panose="020F0502020204030204" pitchFamily="34" charset="0"/>
                        </a:rPr>
                        <a:t>Poor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BOWLING CENTER LANES, FLOORING AND EQUIPMENT. UPGRADE KITCHEN EQUIPMENT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2,800,000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06965"/>
                  </a:ext>
                </a:extLst>
              </a:tr>
              <a:tr h="173890">
                <a:tc>
                  <a:txBody>
                    <a:bodyPr/>
                    <a:lstStyle/>
                    <a:p>
                      <a:pPr algn="ctr" fontAlgn="t"/>
                      <a:r>
                        <a:rPr lang="en-US" sz="800" b="0" i="0" u="none" strike="noStrike" dirty="0">
                          <a:solidFill>
                            <a:srgbClr val="000000"/>
                          </a:solidFill>
                          <a:effectLst/>
                          <a:latin typeface="Calibri" panose="020F0502020204030204" pitchFamily="34" charset="0"/>
                        </a:rPr>
                        <a:t>2029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1798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FF00"/>
                          </a:highlight>
                          <a:latin typeface="Calibri" panose="020F0502020204030204" pitchFamily="34" charset="0"/>
                        </a:rPr>
                        <a:t>66</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800" b="0" i="0" u="none" strike="noStrike" dirty="0">
                          <a:solidFill>
                            <a:srgbClr val="000000"/>
                          </a:solidFill>
                          <a:effectLst/>
                          <a:latin typeface="Calibri" panose="020F0502020204030204" pitchFamily="34" charset="0"/>
                        </a:rPr>
                        <a:t>Poor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25 MWR RENTAL ACCOMMODATIONS AND REPLACE ALL FFE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1754064"/>
                  </a:ext>
                </a:extLst>
              </a:tr>
              <a:tr h="173890">
                <a:tc>
                  <a:txBody>
                    <a:bodyPr/>
                    <a:lstStyle/>
                    <a:p>
                      <a:pPr algn="ctr" fontAlgn="t"/>
                      <a:r>
                        <a:rPr lang="en-US" sz="800" b="0" i="0" u="none" strike="noStrike" dirty="0">
                          <a:solidFill>
                            <a:srgbClr val="000000"/>
                          </a:solidFill>
                          <a:effectLst/>
                          <a:latin typeface="Calibri" panose="020F0502020204030204" pitchFamily="34" charset="0"/>
                        </a:rPr>
                        <a:t>2029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1446</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00FF00"/>
                          </a:highlight>
                          <a:latin typeface="Calibri" panose="020F0502020204030204" pitchFamily="34" charset="0"/>
                        </a:rPr>
                        <a:t>82</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fontAlgn="t"/>
                      <a:r>
                        <a:rPr lang="en-US" sz="800" b="0" i="0" u="none" strike="noStrike" dirty="0">
                          <a:solidFill>
                            <a:srgbClr val="000000"/>
                          </a:solidFill>
                          <a:effectLst/>
                          <a:latin typeface="Calibri" panose="020F0502020204030204" pitchFamily="34" charset="0"/>
                        </a:rPr>
                        <a:t>Fair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ALL HANDS CLUB (SHARED FACILITY)  AND KITCHEN EQUIPMENT</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6846820"/>
                  </a:ext>
                </a:extLst>
              </a:tr>
              <a:tr h="173890">
                <a:tc>
                  <a:txBody>
                    <a:bodyPr/>
                    <a:lstStyle/>
                    <a:p>
                      <a:pPr algn="ctr" fontAlgn="t"/>
                      <a:r>
                        <a:rPr lang="en-US" sz="800" b="0" i="0" u="none" strike="noStrike" dirty="0">
                          <a:solidFill>
                            <a:srgbClr val="000000"/>
                          </a:solidFill>
                          <a:effectLst/>
                          <a:latin typeface="Calibri" panose="020F0502020204030204" pitchFamily="34" charset="0"/>
                        </a:rPr>
                        <a:t>2029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6401</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00FF00"/>
                          </a:highlight>
                          <a:latin typeface="Calibri" panose="020F0502020204030204" pitchFamily="34" charset="0"/>
                        </a:rPr>
                        <a:t>80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fontAlgn="t"/>
                      <a:r>
                        <a:rPr lang="en-US" sz="800" b="0" i="0" u="none" strike="noStrike" dirty="0">
                          <a:solidFill>
                            <a:srgbClr val="000000"/>
                          </a:solidFill>
                          <a:effectLst/>
                          <a:latin typeface="Calibri" panose="020F0502020204030204" pitchFamily="34" charset="0"/>
                        </a:rPr>
                        <a:t>Fair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UPGRADES TO RV PARK - AREA A 15 SITES TO FULL-SERVICE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3,000,000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8448259"/>
                  </a:ext>
                </a:extLst>
              </a:tr>
              <a:tr h="173890">
                <a:tc>
                  <a:txBody>
                    <a:bodyPr/>
                    <a:lstStyle/>
                    <a:p>
                      <a:pPr algn="ctr" fontAlgn="t"/>
                      <a:r>
                        <a:rPr lang="en-US" sz="800" b="0" i="0" u="none" strike="noStrike" dirty="0">
                          <a:solidFill>
                            <a:srgbClr val="000000"/>
                          </a:solidFill>
                          <a:effectLst/>
                          <a:latin typeface="Calibri" panose="020F0502020204030204" pitchFamily="34" charset="0"/>
                        </a:rPr>
                        <a:t>2029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1798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FF00"/>
                          </a:highlight>
                          <a:latin typeface="Calibri" panose="020F0502020204030204" pitchFamily="34" charset="0"/>
                        </a:rPr>
                        <a:t>66</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800" b="0" i="0" u="none" strike="noStrike" dirty="0">
                          <a:solidFill>
                            <a:srgbClr val="000000"/>
                          </a:solidFill>
                          <a:effectLst/>
                          <a:latin typeface="Calibri" panose="020F0502020204030204" pitchFamily="34" charset="0"/>
                        </a:rPr>
                        <a:t>Poor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18 MWR RENTAL ACCOMMODATIONS AND REPLACE ALL FFE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1949522"/>
                  </a:ext>
                </a:extLst>
              </a:tr>
              <a:tr h="173890">
                <a:tc>
                  <a:txBody>
                    <a:bodyPr/>
                    <a:lstStyle/>
                    <a:p>
                      <a:pPr algn="ctr" fontAlgn="t"/>
                      <a:r>
                        <a:rPr lang="en-US" sz="800" b="0" i="0" u="none" strike="noStrike" dirty="0">
                          <a:solidFill>
                            <a:srgbClr val="000000"/>
                          </a:solidFill>
                          <a:effectLst/>
                          <a:latin typeface="Calibri" panose="020F0502020204030204" pitchFamily="34" charset="0"/>
                        </a:rPr>
                        <a:t>2030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320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FF00"/>
                          </a:highlight>
                          <a:latin typeface="Calibri" panose="020F0502020204030204" pitchFamily="34" charset="0"/>
                        </a:rPr>
                        <a:t>69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800" b="0" i="0" u="none" strike="noStrike" dirty="0">
                          <a:solidFill>
                            <a:srgbClr val="000000"/>
                          </a:solidFill>
                          <a:effectLst/>
                          <a:latin typeface="Calibri" panose="020F0502020204030204" pitchFamily="34" charset="0"/>
                        </a:rPr>
                        <a:t>Poor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SWIMMING POOL LINING, DECKING, AND PUMP HOUSE EQUIPMENT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2,400,000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62380965"/>
                  </a:ext>
                </a:extLst>
              </a:tr>
              <a:tr h="173890">
                <a:tc>
                  <a:txBody>
                    <a:bodyPr/>
                    <a:lstStyle/>
                    <a:p>
                      <a:pPr algn="ctr" fontAlgn="t"/>
                      <a:r>
                        <a:rPr lang="en-US" sz="800" b="0" i="0" u="none" strike="noStrike" dirty="0">
                          <a:solidFill>
                            <a:srgbClr val="000000"/>
                          </a:solidFill>
                          <a:effectLst/>
                          <a:latin typeface="Calibri" panose="020F0502020204030204" pitchFamily="34" charset="0"/>
                        </a:rPr>
                        <a:t>2030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320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FF00"/>
                          </a:highlight>
                          <a:latin typeface="Calibri" panose="020F0502020204030204" pitchFamily="34" charset="0"/>
                        </a:rPr>
                        <a:t>69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800" b="0" i="0" u="none" strike="noStrike" dirty="0">
                          <a:solidFill>
                            <a:srgbClr val="000000"/>
                          </a:solidFill>
                          <a:effectLst/>
                          <a:latin typeface="Calibri" panose="020F0502020204030204" pitchFamily="34" charset="0"/>
                        </a:rPr>
                        <a:t>Poor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THEATER SEATING, FLOORING, AV AND KITCHEN EQUIPMENT</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2,400,000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921359"/>
                  </a:ext>
                </a:extLst>
              </a:tr>
              <a:tr h="173890">
                <a:tc>
                  <a:txBody>
                    <a:bodyPr/>
                    <a:lstStyle/>
                    <a:p>
                      <a:pPr algn="ctr" fontAlgn="t"/>
                      <a:r>
                        <a:rPr lang="en-US" sz="800" b="0" i="0" u="none" strike="noStrike" dirty="0">
                          <a:solidFill>
                            <a:srgbClr val="000000"/>
                          </a:solidFill>
                          <a:effectLst/>
                          <a:latin typeface="Calibri" panose="020F0502020204030204" pitchFamily="34" charset="0"/>
                        </a:rPr>
                        <a:t>2030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543</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FF00"/>
                          </a:highlight>
                          <a:latin typeface="Calibri" panose="020F0502020204030204" pitchFamily="34" charset="0"/>
                        </a:rPr>
                        <a:t>66</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t"/>
                      <a:r>
                        <a:rPr lang="en-US" sz="800" b="0" i="0" u="none" strike="noStrike" dirty="0">
                          <a:solidFill>
                            <a:srgbClr val="000000"/>
                          </a:solidFill>
                          <a:effectLst/>
                          <a:latin typeface="Calibri" panose="020F0502020204030204" pitchFamily="34" charset="0"/>
                        </a:rPr>
                        <a:t>Poor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MWR AUTO SKILLS CTR. REPLACE 3 LIFTS, DOORS AND EQUIPMENT</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2,200,000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93487847"/>
                  </a:ext>
                </a:extLst>
              </a:tr>
              <a:tr h="197761">
                <a:tc>
                  <a:txBody>
                    <a:bodyPr/>
                    <a:lstStyle/>
                    <a:p>
                      <a:pPr algn="ctr" fontAlgn="t"/>
                      <a:r>
                        <a:rPr lang="en-US" sz="800" b="0" i="0" u="none" strike="noStrike" dirty="0">
                          <a:solidFill>
                            <a:srgbClr val="000000"/>
                          </a:solidFill>
                          <a:effectLst/>
                          <a:latin typeface="Calibri" panose="020F0502020204030204" pitchFamily="34" charset="0"/>
                        </a:rPr>
                        <a:t>2030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6401</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00FF00"/>
                          </a:highlight>
                          <a:latin typeface="Calibri" panose="020F0502020204030204" pitchFamily="34" charset="0"/>
                        </a:rPr>
                        <a:t>80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fontAlgn="t"/>
                      <a:r>
                        <a:rPr lang="en-US" sz="800" b="0" i="0" u="none" strike="noStrike" dirty="0">
                          <a:solidFill>
                            <a:srgbClr val="000000"/>
                          </a:solidFill>
                          <a:effectLst/>
                          <a:latin typeface="Calibri" panose="020F0502020204030204" pitchFamily="34" charset="0"/>
                        </a:rPr>
                        <a:t>Fair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UPGRADES TO RV SUNSET PARK – TO 25 FULL-SERVICE ADA COMPLIANT</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3,000,000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9725431"/>
                  </a:ext>
                </a:extLst>
              </a:tr>
              <a:tr h="173890">
                <a:tc>
                  <a:txBody>
                    <a:bodyPr/>
                    <a:lstStyle/>
                    <a:p>
                      <a:pPr algn="ctr" fontAlgn="t"/>
                      <a:r>
                        <a:rPr lang="en-US" sz="800" b="0" i="0" u="none" strike="noStrike" dirty="0">
                          <a:solidFill>
                            <a:srgbClr val="000000"/>
                          </a:solidFill>
                          <a:effectLst/>
                          <a:latin typeface="Calibri" panose="020F0502020204030204" pitchFamily="34" charset="0"/>
                        </a:rPr>
                        <a:t>2031</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1027</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00FF00"/>
                          </a:highlight>
                          <a:latin typeface="Calibri" panose="020F0502020204030204" pitchFamily="34" charset="0"/>
                        </a:rPr>
                        <a:t>83</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fontAlgn="t"/>
                      <a:r>
                        <a:rPr lang="en-US" sz="800" b="0" i="0" u="none" strike="noStrike" dirty="0">
                          <a:solidFill>
                            <a:srgbClr val="000000"/>
                          </a:solidFill>
                          <a:effectLst/>
                          <a:latin typeface="Calibri" panose="020F0502020204030204" pitchFamily="34" charset="0"/>
                        </a:rPr>
                        <a:t>Fair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FLEET REC CENTER.  COMPLETE MODERNIZATION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2,500,000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20996172"/>
                  </a:ext>
                </a:extLst>
              </a:tr>
              <a:tr h="173890">
                <a:tc>
                  <a:txBody>
                    <a:bodyPr/>
                    <a:lstStyle/>
                    <a:p>
                      <a:pPr algn="ctr" fontAlgn="t"/>
                      <a:r>
                        <a:rPr lang="en-US" sz="800" b="0" i="0" u="none" strike="noStrike" dirty="0">
                          <a:solidFill>
                            <a:srgbClr val="000000"/>
                          </a:solidFill>
                          <a:effectLst/>
                          <a:latin typeface="Calibri" panose="020F0502020204030204" pitchFamily="34" charset="0"/>
                        </a:rPr>
                        <a:t>2031</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D9D9D9"/>
                          </a:highligh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n-US" sz="800" b="0" i="0" u="none" strike="noStrike" dirty="0">
                          <a:solidFill>
                            <a:srgbClr val="000000"/>
                          </a:solidFill>
                          <a:effectLst/>
                          <a:latin typeface="Calibri" panose="020F0502020204030204" pitchFamily="34" charset="0"/>
                        </a:rPr>
                        <a:t>Conversion</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CONVERSION OVERFLOW PARKING TO RV STORAGE 160 SPACES</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1,500,000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38312362"/>
                  </a:ext>
                </a:extLst>
              </a:tr>
              <a:tr h="173890">
                <a:tc>
                  <a:txBody>
                    <a:bodyPr/>
                    <a:lstStyle/>
                    <a:p>
                      <a:pPr algn="ctr" fontAlgn="t"/>
                      <a:r>
                        <a:rPr lang="en-US" sz="800" b="0" i="0" u="none" strike="noStrike" dirty="0">
                          <a:solidFill>
                            <a:srgbClr val="000000"/>
                          </a:solidFill>
                          <a:effectLst/>
                          <a:latin typeface="Calibri" panose="020F0502020204030204" pitchFamily="34" charset="0"/>
                        </a:rPr>
                        <a:t>2031</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POOL</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D9D9D9"/>
                          </a:highligh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n-US" sz="800" b="0" i="0" u="none" strike="noStrike" dirty="0">
                          <a:solidFill>
                            <a:srgbClr val="000000"/>
                          </a:solidFill>
                          <a:effectLst/>
                          <a:latin typeface="Calibri" panose="020F0502020204030204" pitchFamily="34" charset="0"/>
                        </a:rPr>
                        <a:t>Closed</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REPAIR ADM JONES POOL LINING, DECKING AND PUMP HOUSE EQUIPMENT</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1,600,000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3194128"/>
                  </a:ext>
                </a:extLst>
              </a:tr>
              <a:tr h="173890">
                <a:tc gridSpan="3">
                  <a:txBody>
                    <a:bodyPr/>
                    <a:lstStyle/>
                    <a:p>
                      <a:pPr algn="l" fontAlgn="t"/>
                      <a:r>
                        <a:rPr lang="en-US" sz="800" b="1" i="0" u="none" strike="noStrike" dirty="0">
                          <a:solidFill>
                            <a:srgbClr val="000000"/>
                          </a:solidFill>
                          <a:effectLst/>
                          <a:highlight>
                            <a:srgbClr val="D9D9D9"/>
                          </a:highlight>
                          <a:latin typeface="Calibri" panose="020F0502020204030204" pitchFamily="34" charset="0"/>
                        </a:rPr>
                        <a:t>REGION CIB MAJOR REPAIR / RENOVATION TOTAL</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algn="ctr" fontAlgn="t"/>
                      <a:r>
                        <a:rPr lang="en-US" sz="800" b="1" i="0" u="none" strike="noStrike" dirty="0">
                          <a:solidFill>
                            <a:srgbClr val="000000"/>
                          </a:solidFill>
                          <a:effectLst/>
                          <a:highlight>
                            <a:srgbClr val="D9D9D9"/>
                          </a:highlight>
                          <a:latin typeface="Calibri" panose="020F0502020204030204" pitchFamily="34" charset="0"/>
                        </a:rPr>
                        <a:t>15</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800" b="1" i="0" u="none" strike="noStrike" dirty="0">
                          <a:solidFill>
                            <a:srgbClr val="000000"/>
                          </a:solidFill>
                          <a:effectLst/>
                          <a:highlight>
                            <a:srgbClr val="D9D9D9"/>
                          </a:highligh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800" b="1" i="0" u="none" strike="noStrike" dirty="0">
                          <a:solidFill>
                            <a:srgbClr val="000000"/>
                          </a:solidFill>
                          <a:effectLst/>
                          <a:highlight>
                            <a:srgbClr val="D9D9D9"/>
                          </a:highligh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800" b="1" i="0" u="none" strike="noStrike" dirty="0">
                          <a:solidFill>
                            <a:srgbClr val="000000"/>
                          </a:solidFill>
                          <a:effectLst/>
                          <a:highlight>
                            <a:srgbClr val="D9D9D9"/>
                          </a:highligh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800" b="1" i="0" u="none" strike="noStrike" dirty="0">
                          <a:solidFill>
                            <a:srgbClr val="000000"/>
                          </a:solidFill>
                          <a:effectLst/>
                          <a:highlight>
                            <a:srgbClr val="D9D9D9"/>
                          </a:highlight>
                          <a:latin typeface="Calibri" panose="020F0502020204030204" pitchFamily="34" charset="0"/>
                        </a:rPr>
                        <a:t> $    32,500,000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0082651"/>
                  </a:ext>
                </a:extLst>
              </a:tr>
              <a:tr h="173890">
                <a:tc>
                  <a:txBody>
                    <a:bodyPr/>
                    <a:lstStyle/>
                    <a:p>
                      <a:pPr algn="ctr" fontAlgn="t"/>
                      <a:r>
                        <a:rPr lang="en-US" sz="800" b="0" i="0" u="none" strike="noStrike" dirty="0">
                          <a:solidFill>
                            <a:srgbClr val="000000"/>
                          </a:solidFill>
                          <a:effectLst/>
                          <a:latin typeface="Calibri" panose="020F0502020204030204" pitchFamily="34" charset="0"/>
                        </a:rPr>
                        <a:t>2028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alibri" panose="020F0502020204030204" pitchFamily="34" charset="0"/>
                        </a:rPr>
                        <a:t>CONSTRUCT NEW 35 FULL-SERVICE SITE RV PARK - NEW FOOTPRINT</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8,000,000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1148729"/>
                  </a:ext>
                </a:extLst>
              </a:tr>
              <a:tr h="173890">
                <a:tc>
                  <a:txBody>
                    <a:bodyPr/>
                    <a:lstStyle/>
                    <a:p>
                      <a:pPr algn="ctr" fontAlgn="t"/>
                      <a:r>
                        <a:rPr lang="en-US" sz="800" b="0" i="0" u="none" strike="noStrike" dirty="0">
                          <a:solidFill>
                            <a:srgbClr val="000000"/>
                          </a:solidFill>
                          <a:effectLst/>
                          <a:latin typeface="Calibri" panose="020F0502020204030204" pitchFamily="34" charset="0"/>
                        </a:rPr>
                        <a:t>2028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alibri" panose="020F0502020204030204" pitchFamily="34" charset="0"/>
                        </a:rPr>
                        <a:t>CONSTRUCT NEW 35 FULL-SERVICE SITE RV PARK - NEW FOOTPRINT</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8,000,000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74324184"/>
                  </a:ext>
                </a:extLst>
              </a:tr>
              <a:tr h="173890">
                <a:tc>
                  <a:txBody>
                    <a:bodyPr/>
                    <a:lstStyle/>
                    <a:p>
                      <a:pPr algn="ctr" fontAlgn="t"/>
                      <a:r>
                        <a:rPr lang="en-US" sz="800" b="0" i="0" u="none" strike="noStrike" dirty="0">
                          <a:solidFill>
                            <a:srgbClr val="000000"/>
                          </a:solidFill>
                          <a:effectLst/>
                          <a:latin typeface="Calibri" panose="020F0502020204030204" pitchFamily="34" charset="0"/>
                        </a:rPr>
                        <a:t>2029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173</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00FF00"/>
                          </a:highlight>
                          <a:latin typeface="Calibri" panose="020F0502020204030204" pitchFamily="34" charset="0"/>
                        </a:rPr>
                        <a:t>80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fontAlgn="t"/>
                      <a:r>
                        <a:rPr lang="en-US" sz="800" b="0" i="0" u="none" strike="noStrike" dirty="0">
                          <a:solidFill>
                            <a:srgbClr val="000000"/>
                          </a:solidFill>
                          <a:effectLst/>
                          <a:latin typeface="Calibri" panose="020F0502020204030204" pitchFamily="34" charset="0"/>
                        </a:rPr>
                        <a:t>Fair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alibri" panose="020F0502020204030204" pitchFamily="34" charset="0"/>
                        </a:rPr>
                        <a:t>CONSTRUCT NEW 20 FULL-SERVICE SLIP MARINA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4,300,000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08994340"/>
                  </a:ext>
                </a:extLst>
              </a:tr>
              <a:tr h="173890">
                <a:tc>
                  <a:txBody>
                    <a:bodyPr/>
                    <a:lstStyle/>
                    <a:p>
                      <a:pPr algn="ctr" fontAlgn="t"/>
                      <a:r>
                        <a:rPr lang="en-US" sz="800" b="0" i="0" u="none" strike="noStrike" dirty="0">
                          <a:solidFill>
                            <a:srgbClr val="000000"/>
                          </a:solidFill>
                          <a:effectLst/>
                          <a:latin typeface="Calibri" panose="020F0502020204030204" pitchFamily="34" charset="0"/>
                        </a:rPr>
                        <a:t>2029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202808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00FF00"/>
                          </a:highlight>
                          <a:latin typeface="Calibri" panose="020F0502020204030204" pitchFamily="34" charset="0"/>
                        </a:rPr>
                        <a:t>88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fontAlgn="t"/>
                      <a:r>
                        <a:rPr lang="en-US" sz="800" b="0" i="0" u="none" strike="noStrike" dirty="0">
                          <a:solidFill>
                            <a:srgbClr val="000000"/>
                          </a:solidFill>
                          <a:effectLst/>
                          <a:latin typeface="Calibri" panose="020F0502020204030204" pitchFamily="34" charset="0"/>
                        </a:rPr>
                        <a:t>Fair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sv-SE" sz="800" b="0" i="0" u="none" strike="noStrike" dirty="0">
                          <a:solidFill>
                            <a:srgbClr val="000000"/>
                          </a:solidFill>
                          <a:effectLst/>
                          <a:latin typeface="Calibri" panose="020F0502020204030204" pitchFamily="34" charset="0"/>
                        </a:rPr>
                        <a:t>EXPANSION OCEAN BREEZE RV PARK 15 FULL-SERVICE  SITES AND BATH HOUSE</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5,000,000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2491888"/>
                  </a:ext>
                </a:extLst>
              </a:tr>
              <a:tr h="173890">
                <a:tc>
                  <a:txBody>
                    <a:bodyPr/>
                    <a:lstStyle/>
                    <a:p>
                      <a:pPr algn="ctr" fontAlgn="t"/>
                      <a:r>
                        <a:rPr lang="en-US" sz="800" b="0" i="0" u="none" strike="noStrike" dirty="0">
                          <a:solidFill>
                            <a:srgbClr val="000000"/>
                          </a:solidFill>
                          <a:effectLst/>
                          <a:latin typeface="Calibri" panose="020F0502020204030204" pitchFamily="34" charset="0"/>
                        </a:rPr>
                        <a:t>2030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N/A</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alibri" panose="020F0502020204030204" pitchFamily="34" charset="0"/>
                        </a:rPr>
                        <a:t>CONSTRUCT NEW 40 FULL-SERVICE SITE RV PARK AND  BATH HOUSE</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9,000,000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3282363"/>
                  </a:ext>
                </a:extLst>
              </a:tr>
              <a:tr h="173890">
                <a:tc>
                  <a:txBody>
                    <a:bodyPr/>
                    <a:lstStyle/>
                    <a:p>
                      <a:pPr algn="ctr" fontAlgn="t"/>
                      <a:r>
                        <a:rPr lang="en-US" sz="800" b="0" i="0" u="none" strike="noStrike" dirty="0">
                          <a:solidFill>
                            <a:srgbClr val="000000"/>
                          </a:solidFill>
                          <a:effectLst/>
                          <a:latin typeface="Calibri" panose="020F0502020204030204" pitchFamily="34" charset="0"/>
                        </a:rPr>
                        <a:t>2030</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529</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00FF00"/>
                          </a:highlight>
                          <a:latin typeface="Calibri" panose="020F0502020204030204" pitchFamily="34" charset="0"/>
                        </a:rPr>
                        <a:t>88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FF00"/>
                    </a:solidFill>
                  </a:tcPr>
                </a:tc>
                <a:tc>
                  <a:txBody>
                    <a:bodyPr/>
                    <a:lstStyle/>
                    <a:p>
                      <a:pPr algn="ctr" fontAlgn="t"/>
                      <a:r>
                        <a:rPr lang="en-US" sz="800" b="0" i="0" u="none" strike="noStrike" dirty="0">
                          <a:solidFill>
                            <a:srgbClr val="000000"/>
                          </a:solidFill>
                          <a:effectLst/>
                          <a:latin typeface="Calibri" panose="020F0502020204030204" pitchFamily="34" charset="0"/>
                        </a:rPr>
                        <a:t>Fair</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800" b="0" i="0" u="none" strike="noStrike" dirty="0">
                          <a:solidFill>
                            <a:srgbClr val="000000"/>
                          </a:solidFill>
                          <a:effectLst/>
                          <a:latin typeface="Calibri" panose="020F0502020204030204" pitchFamily="34" charset="0"/>
                        </a:rPr>
                        <a:t>CONSTRUCTION / EXPANSION 12 FULL-SERVICE RV SITES</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1,800,000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8756298"/>
                  </a:ext>
                </a:extLst>
              </a:tr>
              <a:tr h="173890">
                <a:tc>
                  <a:txBody>
                    <a:bodyPr/>
                    <a:lstStyle/>
                    <a:p>
                      <a:pPr algn="ctr" fontAlgn="t"/>
                      <a:r>
                        <a:rPr lang="en-US" sz="800" b="0" i="0" u="none" strike="noStrike" dirty="0">
                          <a:solidFill>
                            <a:srgbClr val="000000"/>
                          </a:solidFill>
                          <a:effectLst/>
                          <a:latin typeface="Calibri" panose="020F0502020204030204" pitchFamily="34" charset="0"/>
                        </a:rPr>
                        <a:t>2031</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CNR TEMPLATE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NAS EXAMPLE</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latin typeface="Calibri" panose="020F0502020204030204" pitchFamily="34" charset="0"/>
                        </a:rPr>
                        <a:t>U72</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800" b="0" i="0" u="none" strike="noStrike" dirty="0">
                          <a:solidFill>
                            <a:srgbClr val="000000"/>
                          </a:solidFill>
                          <a:effectLst/>
                          <a:highlight>
                            <a:srgbClr val="FF0000"/>
                          </a:highlight>
                          <a:latin typeface="Calibri" panose="020F0502020204030204" pitchFamily="34" charset="0"/>
                        </a:rPr>
                        <a:t>18</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US" sz="800" b="0" i="0" u="none" strike="noStrike" dirty="0">
                          <a:solidFill>
                            <a:srgbClr val="000000"/>
                          </a:solidFill>
                          <a:effectLst/>
                          <a:latin typeface="Calibri" panose="020F0502020204030204" pitchFamily="34" charset="0"/>
                        </a:rPr>
                        <a:t>Failing</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alibri" panose="020F0502020204030204" pitchFamily="34" charset="0"/>
                        </a:rPr>
                        <a:t>CONVERSION - 30 COTTAGE SITES TO 20-25 FULL-SERVICE RV SITES</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      2,370,000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1481090"/>
                  </a:ext>
                </a:extLst>
              </a:tr>
              <a:tr h="327500">
                <a:tc gridSpan="3">
                  <a:txBody>
                    <a:bodyPr/>
                    <a:lstStyle/>
                    <a:p>
                      <a:pPr algn="l" fontAlgn="t"/>
                      <a:r>
                        <a:rPr lang="en-US" sz="800" b="1" i="0" u="none" strike="noStrike" dirty="0">
                          <a:solidFill>
                            <a:srgbClr val="000000"/>
                          </a:solidFill>
                          <a:effectLst/>
                          <a:highlight>
                            <a:srgbClr val="D9D9D9"/>
                          </a:highlight>
                          <a:latin typeface="Calibri" panose="020F0502020204030204" pitchFamily="34" charset="0"/>
                        </a:rPr>
                        <a:t>REGION CIB MAJOR CONSTRUCTION /NEW FOOTPRINT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algn="ctr" fontAlgn="t"/>
                      <a:r>
                        <a:rPr lang="en-US" sz="800" b="1" i="0" u="none" strike="noStrike" dirty="0">
                          <a:solidFill>
                            <a:srgbClr val="000000"/>
                          </a:solidFill>
                          <a:effectLst/>
                          <a:highlight>
                            <a:srgbClr val="D9D9D9"/>
                          </a:highlight>
                          <a:latin typeface="Calibri" panose="020F0502020204030204" pitchFamily="34" charset="0"/>
                        </a:rPr>
                        <a:t>7</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800" b="1" i="0" u="none" strike="noStrike" dirty="0">
                          <a:solidFill>
                            <a:srgbClr val="000000"/>
                          </a:solidFill>
                          <a:effectLst/>
                          <a:highlight>
                            <a:srgbClr val="D9D9D9"/>
                          </a:highligh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800" b="1" i="0" u="none" strike="noStrike" dirty="0">
                          <a:solidFill>
                            <a:srgbClr val="000000"/>
                          </a:solidFill>
                          <a:effectLst/>
                          <a:highlight>
                            <a:srgbClr val="D9D9D9"/>
                          </a:highligh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800" b="1" i="0" u="none" strike="noStrike" dirty="0">
                          <a:solidFill>
                            <a:srgbClr val="000000"/>
                          </a:solidFill>
                          <a:effectLst/>
                          <a:highlight>
                            <a:srgbClr val="D9D9D9"/>
                          </a:highligh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800" b="1" i="0" u="none" strike="noStrike" dirty="0">
                          <a:solidFill>
                            <a:srgbClr val="000000"/>
                          </a:solidFill>
                          <a:effectLst/>
                          <a:highlight>
                            <a:srgbClr val="D9D9D9"/>
                          </a:highlight>
                          <a:latin typeface="Calibri" panose="020F0502020204030204" pitchFamily="34" charset="0"/>
                        </a:rPr>
                        <a:t> $    38,470,000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409743501"/>
                  </a:ext>
                </a:extLst>
              </a:tr>
              <a:tr h="173890">
                <a:tc>
                  <a:txBody>
                    <a:bodyPr/>
                    <a:lstStyle/>
                    <a:p>
                      <a:pPr algn="l" fontAlgn="b"/>
                      <a:r>
                        <a:rPr lang="en-US" sz="800" b="0" i="0" u="none" strike="noStrike" dirty="0">
                          <a:solidFill>
                            <a:srgbClr val="000000"/>
                          </a:solidFill>
                          <a:effectLs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800" b="0" i="0" u="none" strike="noStrike" dirty="0">
                          <a:solidFill>
                            <a:srgbClr val="000000"/>
                          </a:solidFill>
                          <a:effectLs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Calibri" panose="020F0502020204030204" pitchFamily="34" charset="0"/>
                        </a:rPr>
                        <a:t>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3167990"/>
                  </a:ext>
                </a:extLst>
              </a:tr>
              <a:tr h="173890">
                <a:tc gridSpan="3">
                  <a:txBody>
                    <a:bodyPr/>
                    <a:lstStyle/>
                    <a:p>
                      <a:pPr algn="l" fontAlgn="t"/>
                      <a:r>
                        <a:rPr lang="pt-BR" sz="800" b="1" i="0" u="none" strike="noStrike">
                          <a:solidFill>
                            <a:srgbClr val="000000"/>
                          </a:solidFill>
                          <a:effectLst/>
                          <a:highlight>
                            <a:srgbClr val="D9D9D9"/>
                          </a:highlight>
                          <a:latin typeface="Calibri" panose="020F0502020204030204" pitchFamily="34" charset="0"/>
                        </a:rPr>
                        <a:t>REGION CIB  TOTAL FY27 1-N</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algn="ctr" fontAlgn="t"/>
                      <a:r>
                        <a:rPr lang="en-US" sz="800" b="1" i="0" u="none" strike="noStrike" dirty="0">
                          <a:solidFill>
                            <a:srgbClr val="000000"/>
                          </a:solidFill>
                          <a:effectLst/>
                          <a:highlight>
                            <a:srgbClr val="D9D9D9"/>
                          </a:highlight>
                          <a:latin typeface="Calibri" panose="020F0502020204030204" pitchFamily="34" charset="0"/>
                        </a:rPr>
                        <a:t>22</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800" b="1" i="0" u="none" strike="noStrike" dirty="0">
                          <a:solidFill>
                            <a:srgbClr val="000000"/>
                          </a:solidFill>
                          <a:effectLst/>
                          <a:highlight>
                            <a:srgbClr val="D9D9D9"/>
                          </a:highligh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800" b="1" i="0" u="none" strike="noStrike" dirty="0">
                          <a:solidFill>
                            <a:srgbClr val="000000"/>
                          </a:solidFill>
                          <a:effectLst/>
                          <a:highlight>
                            <a:srgbClr val="D9D9D9"/>
                          </a:highligh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800" b="1" i="0" u="none" strike="noStrike" dirty="0">
                          <a:solidFill>
                            <a:srgbClr val="000000"/>
                          </a:solidFill>
                          <a:effectLst/>
                          <a:highlight>
                            <a:srgbClr val="D9D9D9"/>
                          </a:highlight>
                          <a:latin typeface="Calibri" panose="020F0502020204030204" pitchFamily="34" charset="0"/>
                        </a:rPr>
                        <a:t> </a:t>
                      </a:r>
                    </a:p>
                  </a:txBody>
                  <a:tcPr marL="6650" marR="6650" marT="66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t"/>
                      <a:r>
                        <a:rPr lang="en-US" sz="800" b="1" i="0" u="none" strike="noStrike" dirty="0">
                          <a:solidFill>
                            <a:srgbClr val="000000"/>
                          </a:solidFill>
                          <a:effectLst/>
                          <a:highlight>
                            <a:srgbClr val="D9D9D9"/>
                          </a:highlight>
                          <a:latin typeface="Calibri" panose="020F0502020204030204" pitchFamily="34" charset="0"/>
                        </a:rPr>
                        <a:t> $    70,970,000 </a:t>
                      </a:r>
                    </a:p>
                  </a:txBody>
                  <a:tcPr marL="6650" marR="6650" marT="665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77099314"/>
                  </a:ext>
                </a:extLst>
              </a:tr>
            </a:tbl>
          </a:graphicData>
        </a:graphic>
      </p:graphicFrame>
    </p:spTree>
    <p:extLst>
      <p:ext uri="{BB962C8B-B14F-4D97-AF65-F5344CB8AC3E}">
        <p14:creationId xmlns:p14="http://schemas.microsoft.com/office/powerpoint/2010/main" val="1812443063"/>
      </p:ext>
    </p:extLst>
  </p:cSld>
  <p:clrMapOvr>
    <a:masterClrMapping/>
  </p:clrMapOvr>
</p:sld>
</file>

<file path=ppt/theme/theme1.xml><?xml version="1.0" encoding="utf-8"?>
<a:theme xmlns:a="http://schemas.openxmlformats.org/drawingml/2006/main" name="3_FFC Division Director’s Meeting template">
  <a:themeElements>
    <a:clrScheme name="">
      <a:dk1>
        <a:srgbClr val="000000"/>
      </a:dk1>
      <a:lt1>
        <a:srgbClr val="FFFFFF"/>
      </a:lt1>
      <a:dk2>
        <a:srgbClr val="000000"/>
      </a:dk2>
      <a:lt2>
        <a:srgbClr val="919191"/>
      </a:lt2>
      <a:accent1>
        <a:srgbClr val="FFFFCC"/>
      </a:accent1>
      <a:accent2>
        <a:srgbClr val="009900"/>
      </a:accent2>
      <a:accent3>
        <a:srgbClr val="FFFFFF"/>
      </a:accent3>
      <a:accent4>
        <a:srgbClr val="000000"/>
      </a:accent4>
      <a:accent5>
        <a:srgbClr val="FFFFE2"/>
      </a:accent5>
      <a:accent6>
        <a:srgbClr val="008A00"/>
      </a:accent6>
      <a:hlink>
        <a:srgbClr val="0033CC"/>
      </a:hlink>
      <a:folHlink>
        <a:srgbClr val="0066CC"/>
      </a:folHlink>
    </a:clrScheme>
    <a:fontScheme name="1_FFC Division Director’s Meeting templa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19050" cap="flat" cmpd="sng" algn="ctr">
          <a:noFill/>
          <a:prstDash val="solid"/>
          <a:round/>
          <a:headEnd type="none" w="med" len="med"/>
          <a:tailEnd type="none" w="med" len="med"/>
        </a:ln>
        <a:effectLst>
          <a:outerShdw sy="50000" kx="2453608" rotWithShape="0">
            <a:srgbClr val="808080">
              <a:alpha val="50000"/>
            </a:srgbClr>
          </a:outerShdw>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1"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rgbClr val="FFFF99"/>
        </a:solidFill>
        <a:ln w="19050" cap="flat" cmpd="sng" algn="ctr">
          <a:noFill/>
          <a:prstDash val="solid"/>
          <a:round/>
          <a:headEnd type="none" w="med" len="med"/>
          <a:tailEnd type="none" w="med" len="med"/>
        </a:ln>
        <a:effectLst>
          <a:outerShdw sy="50000" kx="2453608" rotWithShape="0">
            <a:srgbClr val="808080">
              <a:alpha val="50000"/>
            </a:srgbClr>
          </a:outerShdw>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1"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1_FFC Division Director’s Meeting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FFC Division Director’s Meeting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FFC Division Director’s Meeting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FFC Division Director’s Meeting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FFC Division Director’s Meeting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FFC Division Director’s Meeting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8">
        <a:dk1>
          <a:srgbClr val="000000"/>
        </a:dk1>
        <a:lt1>
          <a:srgbClr val="DDDDDD"/>
        </a:lt1>
        <a:dk2>
          <a:srgbClr val="000000"/>
        </a:dk2>
        <a:lt2>
          <a:srgbClr val="919191"/>
        </a:lt2>
        <a:accent1>
          <a:srgbClr val="2717F5"/>
        </a:accent1>
        <a:accent2>
          <a:srgbClr val="1524E9"/>
        </a:accent2>
        <a:accent3>
          <a:srgbClr val="EBEBEB"/>
        </a:accent3>
        <a:accent4>
          <a:srgbClr val="000000"/>
        </a:accent4>
        <a:accent5>
          <a:srgbClr val="ACABF9"/>
        </a:accent5>
        <a:accent6>
          <a:srgbClr val="1220D3"/>
        </a:accent6>
        <a:hlink>
          <a:srgbClr val="FC0128"/>
        </a:hlink>
        <a:folHlink>
          <a:srgbClr val="CECECE"/>
        </a:folHlink>
      </a:clrScheme>
      <a:clrMap bg1="lt1" tx1="dk1" bg2="lt2" tx2="dk2" accent1="accent1" accent2="accent2" accent3="accent3" accent4="accent4" accent5="accent5" accent6="accent6" hlink="hlink" folHlink="folHlink"/>
    </a:extraClrScheme>
    <a:extraClrScheme>
      <a:clrScheme name="1_FFC Division Director’s Meeting template 9">
        <a:dk1>
          <a:srgbClr val="000000"/>
        </a:dk1>
        <a:lt1>
          <a:srgbClr val="FFFFFF"/>
        </a:lt1>
        <a:dk2>
          <a:srgbClr val="000000"/>
        </a:dk2>
        <a:lt2>
          <a:srgbClr val="919191"/>
        </a:lt2>
        <a:accent1>
          <a:srgbClr val="2717F5"/>
        </a:accent1>
        <a:accent2>
          <a:srgbClr val="00CC99"/>
        </a:accent2>
        <a:accent3>
          <a:srgbClr val="FFFFFF"/>
        </a:accent3>
        <a:accent4>
          <a:srgbClr val="000000"/>
        </a:accent4>
        <a:accent5>
          <a:srgbClr val="ACABF9"/>
        </a:accent5>
        <a:accent6>
          <a:srgbClr val="00B98A"/>
        </a:accent6>
        <a:hlink>
          <a:srgbClr val="FC0128"/>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FFC Division Director’s Meeting template">
  <a:themeElements>
    <a:clrScheme name="">
      <a:dk1>
        <a:srgbClr val="000000"/>
      </a:dk1>
      <a:lt1>
        <a:srgbClr val="FFFFFF"/>
      </a:lt1>
      <a:dk2>
        <a:srgbClr val="000000"/>
      </a:dk2>
      <a:lt2>
        <a:srgbClr val="919191"/>
      </a:lt2>
      <a:accent1>
        <a:srgbClr val="FFFFCC"/>
      </a:accent1>
      <a:accent2>
        <a:srgbClr val="009900"/>
      </a:accent2>
      <a:accent3>
        <a:srgbClr val="FFFFFF"/>
      </a:accent3>
      <a:accent4>
        <a:srgbClr val="000000"/>
      </a:accent4>
      <a:accent5>
        <a:srgbClr val="FFFFE2"/>
      </a:accent5>
      <a:accent6>
        <a:srgbClr val="008A00"/>
      </a:accent6>
      <a:hlink>
        <a:srgbClr val="0033CC"/>
      </a:hlink>
      <a:folHlink>
        <a:srgbClr val="0066C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19050" cap="flat" cmpd="sng" algn="ctr">
          <a:noFill/>
          <a:prstDash val="solid"/>
          <a:round/>
          <a:headEnd type="none" w="med" len="med"/>
          <a:tailEnd type="none" w="med" len="med"/>
        </a:ln>
        <a:effectLst>
          <a:outerShdw sy="50000" kx="2453608" rotWithShape="0">
            <a:srgbClr val="808080">
              <a:alpha val="50000"/>
            </a:srgbClr>
          </a:outerShdw>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1"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rgbClr val="FFFF99"/>
        </a:solidFill>
        <a:ln w="19050" cap="flat" cmpd="sng" algn="ctr">
          <a:noFill/>
          <a:prstDash val="solid"/>
          <a:round/>
          <a:headEnd type="none" w="med" len="med"/>
          <a:tailEnd type="none" w="med" len="med"/>
        </a:ln>
        <a:effectLst>
          <a:outerShdw sy="50000" kx="2453608" rotWithShape="0">
            <a:srgbClr val="808080">
              <a:alpha val="50000"/>
            </a:srgbClr>
          </a:outerShdw>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1"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1_FFC Division Director’s Meeting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FFC Division Director’s Meeting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FFC Division Director’s Meeting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FFC Division Director’s Meeting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FFC Division Director’s Meeting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FFC Division Director’s Meeting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8">
        <a:dk1>
          <a:srgbClr val="000000"/>
        </a:dk1>
        <a:lt1>
          <a:srgbClr val="DDDDDD"/>
        </a:lt1>
        <a:dk2>
          <a:srgbClr val="000000"/>
        </a:dk2>
        <a:lt2>
          <a:srgbClr val="919191"/>
        </a:lt2>
        <a:accent1>
          <a:srgbClr val="2717F5"/>
        </a:accent1>
        <a:accent2>
          <a:srgbClr val="1524E9"/>
        </a:accent2>
        <a:accent3>
          <a:srgbClr val="EBEBEB"/>
        </a:accent3>
        <a:accent4>
          <a:srgbClr val="000000"/>
        </a:accent4>
        <a:accent5>
          <a:srgbClr val="ACABF9"/>
        </a:accent5>
        <a:accent6>
          <a:srgbClr val="1220D3"/>
        </a:accent6>
        <a:hlink>
          <a:srgbClr val="FC0128"/>
        </a:hlink>
        <a:folHlink>
          <a:srgbClr val="CECECE"/>
        </a:folHlink>
      </a:clrScheme>
      <a:clrMap bg1="lt1" tx1="dk1" bg2="lt2" tx2="dk2" accent1="accent1" accent2="accent2" accent3="accent3" accent4="accent4" accent5="accent5" accent6="accent6" hlink="hlink" folHlink="folHlink"/>
    </a:extraClrScheme>
    <a:extraClrScheme>
      <a:clrScheme name="1_FFC Division Director’s Meeting template 9">
        <a:dk1>
          <a:srgbClr val="000000"/>
        </a:dk1>
        <a:lt1>
          <a:srgbClr val="FFFFFF"/>
        </a:lt1>
        <a:dk2>
          <a:srgbClr val="000000"/>
        </a:dk2>
        <a:lt2>
          <a:srgbClr val="919191"/>
        </a:lt2>
        <a:accent1>
          <a:srgbClr val="2717F5"/>
        </a:accent1>
        <a:accent2>
          <a:srgbClr val="00CC99"/>
        </a:accent2>
        <a:accent3>
          <a:srgbClr val="FFFFFF"/>
        </a:accent3>
        <a:accent4>
          <a:srgbClr val="000000"/>
        </a:accent4>
        <a:accent5>
          <a:srgbClr val="ACABF9"/>
        </a:accent5>
        <a:accent6>
          <a:srgbClr val="00B98A"/>
        </a:accent6>
        <a:hlink>
          <a:srgbClr val="FC0128"/>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NIC SST External Draft">
  <a:themeElements>
    <a:clrScheme name="3_N46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3_N46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3_N46 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3_N46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3_N46 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3_N46 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3_N46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3_N46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3_N46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CNIC Powerpoint Template 042018">
  <a:themeElements>
    <a:clrScheme name="">
      <a:dk1>
        <a:srgbClr val="000000"/>
      </a:dk1>
      <a:lt1>
        <a:srgbClr val="FFFFFF"/>
      </a:lt1>
      <a:dk2>
        <a:srgbClr val="000000"/>
      </a:dk2>
      <a:lt2>
        <a:srgbClr val="919191"/>
      </a:lt2>
      <a:accent1>
        <a:srgbClr val="FFFFCC"/>
      </a:accent1>
      <a:accent2>
        <a:srgbClr val="009900"/>
      </a:accent2>
      <a:accent3>
        <a:srgbClr val="FFFFFF"/>
      </a:accent3>
      <a:accent4>
        <a:srgbClr val="000000"/>
      </a:accent4>
      <a:accent5>
        <a:srgbClr val="FFFFE2"/>
      </a:accent5>
      <a:accent6>
        <a:srgbClr val="008A00"/>
      </a:accent6>
      <a:hlink>
        <a:srgbClr val="0033CC"/>
      </a:hlink>
      <a:folHlink>
        <a:srgbClr val="0066CC"/>
      </a:folHlink>
    </a:clrScheme>
    <a:fontScheme name="1_FFC Division Director’s Meeting templa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19050" cap="flat" cmpd="sng" algn="ctr">
          <a:noFill/>
          <a:prstDash val="solid"/>
          <a:round/>
          <a:headEnd type="none" w="med" len="med"/>
          <a:tailEnd type="none" w="med" len="med"/>
        </a:ln>
        <a:effectLst>
          <a:outerShdw sy="50000" kx="2453608" rotWithShape="0">
            <a:srgbClr val="808080">
              <a:alpha val="50000"/>
            </a:srgbClr>
          </a:outerShdw>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1"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rgbClr val="FFFF99"/>
        </a:solidFill>
        <a:ln w="19050" cap="flat" cmpd="sng" algn="ctr">
          <a:noFill/>
          <a:prstDash val="solid"/>
          <a:round/>
          <a:headEnd type="none" w="med" len="med"/>
          <a:tailEnd type="none" w="med" len="med"/>
        </a:ln>
        <a:effectLst>
          <a:outerShdw sy="50000" kx="2453608" rotWithShape="0">
            <a:srgbClr val="808080">
              <a:alpha val="50000"/>
            </a:srgbClr>
          </a:outerShdw>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1"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1_FFC Division Director’s Meeting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FFC Division Director’s Meeting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FFC Division Director’s Meeting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FFC Division Director’s Meeting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FFC Division Director’s Meeting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FFC Division Director’s Meeting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FFC Division Director’s Meeting template 8">
        <a:dk1>
          <a:srgbClr val="000000"/>
        </a:dk1>
        <a:lt1>
          <a:srgbClr val="DDDDDD"/>
        </a:lt1>
        <a:dk2>
          <a:srgbClr val="000000"/>
        </a:dk2>
        <a:lt2>
          <a:srgbClr val="919191"/>
        </a:lt2>
        <a:accent1>
          <a:srgbClr val="2717F5"/>
        </a:accent1>
        <a:accent2>
          <a:srgbClr val="1524E9"/>
        </a:accent2>
        <a:accent3>
          <a:srgbClr val="EBEBEB"/>
        </a:accent3>
        <a:accent4>
          <a:srgbClr val="000000"/>
        </a:accent4>
        <a:accent5>
          <a:srgbClr val="ACABF9"/>
        </a:accent5>
        <a:accent6>
          <a:srgbClr val="1220D3"/>
        </a:accent6>
        <a:hlink>
          <a:srgbClr val="FC0128"/>
        </a:hlink>
        <a:folHlink>
          <a:srgbClr val="CECECE"/>
        </a:folHlink>
      </a:clrScheme>
      <a:clrMap bg1="lt1" tx1="dk1" bg2="lt2" tx2="dk2" accent1="accent1" accent2="accent2" accent3="accent3" accent4="accent4" accent5="accent5" accent6="accent6" hlink="hlink" folHlink="folHlink"/>
    </a:extraClrScheme>
    <a:extraClrScheme>
      <a:clrScheme name="1_FFC Division Director’s Meeting template 9">
        <a:dk1>
          <a:srgbClr val="000000"/>
        </a:dk1>
        <a:lt1>
          <a:srgbClr val="FFFFFF"/>
        </a:lt1>
        <a:dk2>
          <a:srgbClr val="000000"/>
        </a:dk2>
        <a:lt2>
          <a:srgbClr val="919191"/>
        </a:lt2>
        <a:accent1>
          <a:srgbClr val="2717F5"/>
        </a:accent1>
        <a:accent2>
          <a:srgbClr val="00CC99"/>
        </a:accent2>
        <a:accent3>
          <a:srgbClr val="FFFFFF"/>
        </a:accent3>
        <a:accent4>
          <a:srgbClr val="000000"/>
        </a:accent4>
        <a:accent5>
          <a:srgbClr val="ACABF9"/>
        </a:accent5>
        <a:accent6>
          <a:srgbClr val="00B98A"/>
        </a:accent6>
        <a:hlink>
          <a:srgbClr val="FC0128"/>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30521</TotalTime>
  <Words>2768</Words>
  <Application>Microsoft Office PowerPoint</Application>
  <PresentationFormat>On-screen Show (4:3)</PresentationFormat>
  <Paragraphs>449</Paragraphs>
  <Slides>11</Slides>
  <Notes>7</Notes>
  <HiddenSlides>0</HiddenSlides>
  <MMClips>0</MMClips>
  <ScaleCrop>false</ScaleCrop>
  <HeadingPairs>
    <vt:vector size="8" baseType="variant">
      <vt:variant>
        <vt:lpstr>Fonts Used</vt:lpstr>
      </vt:variant>
      <vt:variant>
        <vt:i4>5</vt:i4>
      </vt:variant>
      <vt:variant>
        <vt:lpstr>Theme</vt:lpstr>
      </vt:variant>
      <vt:variant>
        <vt:i4>4</vt:i4>
      </vt:variant>
      <vt:variant>
        <vt:lpstr>Embedded OLE Servers</vt:lpstr>
      </vt:variant>
      <vt:variant>
        <vt:i4>1</vt:i4>
      </vt:variant>
      <vt:variant>
        <vt:lpstr>Slide Titles</vt:lpstr>
      </vt:variant>
      <vt:variant>
        <vt:i4>11</vt:i4>
      </vt:variant>
    </vt:vector>
  </HeadingPairs>
  <TitlesOfParts>
    <vt:vector size="21" baseType="lpstr">
      <vt:lpstr>Arial</vt:lpstr>
      <vt:lpstr>Calibri</vt:lpstr>
      <vt:lpstr>Courier New</vt:lpstr>
      <vt:lpstr>Times New Roman</vt:lpstr>
      <vt:lpstr>Wingdings</vt:lpstr>
      <vt:lpstr>3_FFC Division Director’s Meeting template</vt:lpstr>
      <vt:lpstr>1_FFC Division Director’s Meeting template</vt:lpstr>
      <vt:lpstr>CNIC SST External Draft</vt:lpstr>
      <vt:lpstr>CNIC Powerpoint Template 042018</vt:lpstr>
      <vt:lpstr>Document</vt:lpstr>
      <vt:lpstr> FY27 Navy Region – (insert Template)  NAF Capital Investment Program Brief   for  CNIC Capital Investment Board  (CIB)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FY28 –FY31 Out Year CIB Major Projects - Planning</vt:lpstr>
      <vt:lpstr>PowerPoint Presentation</vt:lpstr>
      <vt:lpstr>PowerPoint Presentation</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dave.hobson</dc:creator>
  <cp:lastModifiedBy>Gaines, Duncan E CIV USN CNIC WASHINGTON DC (USA)</cp:lastModifiedBy>
  <cp:revision>1382</cp:revision>
  <cp:lastPrinted>2020-12-16T17:50:25Z</cp:lastPrinted>
  <dcterms:created xsi:type="dcterms:W3CDTF">2006-04-10T14:13:49Z</dcterms:created>
  <dcterms:modified xsi:type="dcterms:W3CDTF">2025-01-08T03:36:06Z</dcterms:modified>
</cp:coreProperties>
</file>