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0"/>
    <p:restoredTop sz="96405"/>
  </p:normalViewPr>
  <p:slideViewPr>
    <p:cSldViewPr snapToGrid="0">
      <p:cViewPr varScale="1">
        <p:scale>
          <a:sx n="137" d="100"/>
          <a:sy n="137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06D8-DBF8-6A45-83E1-8799561A58E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CDC2-144C-6045-8884-DA363A6F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3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28D94E-D476-C650-BDF5-34DF49BD0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889" y="8278892"/>
            <a:ext cx="6768547" cy="1063487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information goes here:</a:t>
            </a:r>
          </a:p>
        </p:txBody>
      </p:sp>
    </p:spTree>
    <p:extLst>
      <p:ext uri="{BB962C8B-B14F-4D97-AF65-F5344CB8AC3E}">
        <p14:creationId xmlns:p14="http://schemas.microsoft.com/office/powerpoint/2010/main" val="190208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5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2022-11-07T18:53:46Z</dcterms:created>
  <dcterms:modified xsi:type="dcterms:W3CDTF">2022-11-15T21:16:32Z</dcterms:modified>
</cp:coreProperties>
</file>