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A9388F-1C91-4E23-B173-B8DD73754DB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FE9EE7-BACF-47C8-BD67-C9F1C05544D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7406640" cy="8414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Joint Services Prime Vendor Program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How to sign up/Verify you are enrolled!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916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498080" cy="34290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Set up Account with US Foods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Designate your “Ordering Officer”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Obtain an official ordering officer letter from your local contracting office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Complete and submit your JSPVP application</a:t>
            </a:r>
          </a:p>
        </p:txBody>
      </p:sp>
    </p:spTree>
    <p:extLst>
      <p:ext uri="{BB962C8B-B14F-4D97-AF65-F5344CB8AC3E}">
        <p14:creationId xmlns:p14="http://schemas.microsoft.com/office/powerpoint/2010/main" val="397004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498080" cy="26670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Brennan Hurley, </a:t>
            </a:r>
          </a:p>
          <a:p>
            <a:pPr marL="82296" indent="0">
              <a:buNone/>
            </a:pPr>
            <a:r>
              <a:rPr lang="en-US" dirty="0" smtClean="0"/>
              <a:t>CNIC HQ N923D</a:t>
            </a:r>
          </a:p>
          <a:p>
            <a:pPr marL="82296" indent="0">
              <a:buNone/>
            </a:pPr>
            <a:r>
              <a:rPr lang="en-US" dirty="0" smtClean="0"/>
              <a:t>F/B Business Analyst</a:t>
            </a:r>
          </a:p>
          <a:p>
            <a:pPr marL="82296" indent="0">
              <a:buNone/>
            </a:pPr>
            <a:r>
              <a:rPr lang="en-US" dirty="0" smtClean="0"/>
              <a:t>Brennan.hurley@navy.mil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80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56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Gill Sans MT</vt:lpstr>
      <vt:lpstr>Verdana</vt:lpstr>
      <vt:lpstr>Wingdings 2</vt:lpstr>
      <vt:lpstr>Solstice</vt:lpstr>
      <vt:lpstr>Joint Services Prime Vendor Program</vt:lpstr>
      <vt:lpstr>Process</vt:lpstr>
      <vt:lpstr>Support for forms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Services Prime Vendor Program</dc:title>
  <dc:creator>Magnant, Paul CIV CNIC HQ, N923</dc:creator>
  <cp:lastModifiedBy>itadm</cp:lastModifiedBy>
  <cp:revision>3</cp:revision>
  <dcterms:created xsi:type="dcterms:W3CDTF">2016-06-06T11:56:26Z</dcterms:created>
  <dcterms:modified xsi:type="dcterms:W3CDTF">2016-06-13T16:45:10Z</dcterms:modified>
</cp:coreProperties>
</file>