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5" d="100"/>
          <a:sy n="65" d="100"/>
        </p:scale>
        <p:origin x="93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le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2" name="Subtitle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A9388F-1C91-4E23-B173-B8DD73754DB6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20" name="Footer Placeholder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E9EE7-BACF-47C8-BD67-C9F1C05544D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A9388F-1C91-4E23-B173-B8DD73754DB6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E9EE7-BACF-47C8-BD67-C9F1C05544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A9388F-1C91-4E23-B173-B8DD73754DB6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E9EE7-BACF-47C8-BD67-C9F1C05544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A9388F-1C91-4E23-B173-B8DD73754DB6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E9EE7-BACF-47C8-BD67-C9F1C05544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A9388F-1C91-4E23-B173-B8DD73754DB6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E9EE7-BACF-47C8-BD67-C9F1C05544D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Oval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A9388F-1C91-4E23-B173-B8DD73754DB6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E9EE7-BACF-47C8-BD67-C9F1C05544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A9388F-1C91-4E23-B173-B8DD73754DB6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E9EE7-BACF-47C8-BD67-C9F1C05544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A9388F-1C91-4E23-B173-B8DD73754DB6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E9EE7-BACF-47C8-BD67-C9F1C05544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A9388F-1C91-4E23-B173-B8DD73754DB6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E9EE7-BACF-47C8-BD67-C9F1C05544D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A9388F-1C91-4E23-B173-B8DD73754DB6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E9EE7-BACF-47C8-BD67-C9F1C05544D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FA9388F-1C91-4E23-B173-B8DD73754DB6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2BFE9EE7-BACF-47C8-BD67-C9F1C05544D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9" name="Flowchart: Process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Flowchart: Process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e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Oval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Donut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Placeholder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Text Placeholder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4" name="Date Placeholder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7FA9388F-1C91-4E23-B173-B8DD73754DB6}" type="datetimeFigureOut">
              <a:rPr lang="en-US" smtClean="0"/>
              <a:t>6/13/2016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2BFE9EE7-BACF-47C8-BD67-C9F1C05544D3}" type="slidenum">
              <a:rPr lang="en-US" smtClean="0"/>
              <a:t>‹#›</a:t>
            </a:fld>
            <a:endParaRPr lang="en-US"/>
          </a:p>
        </p:txBody>
      </p:sp>
      <p:sp>
        <p:nvSpPr>
          <p:cNvPr id="15" name="Rectangle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7800" y="533400"/>
            <a:ext cx="7406640" cy="841482"/>
          </a:xfrm>
        </p:spPr>
        <p:txBody>
          <a:bodyPr>
            <a:normAutofit/>
          </a:bodyPr>
          <a:lstStyle/>
          <a:p>
            <a:r>
              <a:rPr lang="en-US" sz="3600" dirty="0" smtClean="0"/>
              <a:t>Joint Services Prime Vendor Program</a:t>
            </a: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7800" y="2819400"/>
            <a:ext cx="7406640" cy="1752600"/>
          </a:xfrm>
        </p:spPr>
        <p:txBody>
          <a:bodyPr>
            <a:normAutofit/>
          </a:bodyPr>
          <a:lstStyle/>
          <a:p>
            <a:pPr algn="ctr"/>
            <a:r>
              <a:rPr lang="en-US" sz="4800" b="1" dirty="0" smtClean="0"/>
              <a:t>How to sign up/Verify you are enrolled!</a:t>
            </a:r>
            <a:endParaRPr lang="en-US" sz="4800" b="1" dirty="0"/>
          </a:p>
        </p:txBody>
      </p:sp>
    </p:spTree>
    <p:extLst>
      <p:ext uri="{BB962C8B-B14F-4D97-AF65-F5344CB8AC3E}">
        <p14:creationId xmlns:p14="http://schemas.microsoft.com/office/powerpoint/2010/main" val="40916179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Process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95400" y="1828800"/>
            <a:ext cx="7498080" cy="3429000"/>
          </a:xfrm>
        </p:spPr>
        <p:txBody>
          <a:bodyPr/>
          <a:lstStyle/>
          <a:p>
            <a:pPr marL="596646" indent="-514350">
              <a:buFont typeface="+mj-lt"/>
              <a:buAutoNum type="arabicPeriod"/>
            </a:pPr>
            <a:r>
              <a:rPr lang="en-US" dirty="0" smtClean="0"/>
              <a:t>Set up Account with US Foods</a:t>
            </a:r>
          </a:p>
          <a:p>
            <a:pPr marL="596646" indent="-514350">
              <a:buFont typeface="+mj-lt"/>
              <a:buAutoNum type="arabicPeriod"/>
            </a:pPr>
            <a:r>
              <a:rPr lang="en-US" dirty="0" smtClean="0"/>
              <a:t>Designate your “Ordering Officer”</a:t>
            </a:r>
          </a:p>
          <a:p>
            <a:pPr marL="596646" indent="-514350">
              <a:buFont typeface="+mj-lt"/>
              <a:buAutoNum type="arabicPeriod"/>
            </a:pPr>
            <a:r>
              <a:rPr lang="en-US" dirty="0" smtClean="0"/>
              <a:t>Obtain an official ordering officer letter from your local contracting office</a:t>
            </a:r>
          </a:p>
          <a:p>
            <a:pPr marL="596646" indent="-514350">
              <a:buFont typeface="+mj-lt"/>
              <a:buAutoNum type="arabicPeriod"/>
            </a:pPr>
            <a:r>
              <a:rPr lang="en-US" dirty="0" smtClean="0"/>
              <a:t>Complete and submit your JSPVP application</a:t>
            </a:r>
          </a:p>
        </p:txBody>
      </p:sp>
    </p:spTree>
    <p:extLst>
      <p:ext uri="{BB962C8B-B14F-4D97-AF65-F5344CB8AC3E}">
        <p14:creationId xmlns:p14="http://schemas.microsoft.com/office/powerpoint/2010/main" val="39700426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Support for forms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19200" y="1905000"/>
            <a:ext cx="7498080" cy="2667000"/>
          </a:xfrm>
        </p:spPr>
        <p:txBody>
          <a:bodyPr/>
          <a:lstStyle/>
          <a:p>
            <a:pPr marL="82296" indent="0">
              <a:buNone/>
            </a:pPr>
            <a:r>
              <a:rPr lang="en-US" dirty="0" smtClean="0"/>
              <a:t>Brennan Hurley, </a:t>
            </a:r>
          </a:p>
          <a:p>
            <a:pPr marL="82296" indent="0">
              <a:buNone/>
            </a:pPr>
            <a:r>
              <a:rPr lang="en-US" dirty="0" smtClean="0"/>
              <a:t>CNIC HQ N923D</a:t>
            </a:r>
          </a:p>
          <a:p>
            <a:pPr marL="82296" indent="0">
              <a:buNone/>
            </a:pPr>
            <a:r>
              <a:rPr lang="en-US" dirty="0" smtClean="0"/>
              <a:t>F/B Business Analyst</a:t>
            </a:r>
          </a:p>
          <a:p>
            <a:pPr marL="82296" indent="0">
              <a:buNone/>
            </a:pPr>
            <a:r>
              <a:rPr lang="en-US" dirty="0" smtClean="0"/>
              <a:t>Brennan.hurley@navy.mil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158005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olstice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Solstice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olstice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53000"/>
              </a:schemeClr>
            </a:gs>
            <a:gs pos="50000">
              <a:schemeClr val="phClr">
                <a:tint val="42000"/>
                <a:satMod val="255000"/>
              </a:schemeClr>
            </a:gs>
            <a:gs pos="97000">
              <a:schemeClr val="phClr">
                <a:tint val="53000"/>
                <a:satMod val="260000"/>
              </a:schemeClr>
            </a:gs>
            <a:gs pos="100000">
              <a:schemeClr val="phClr">
                <a:tint val="56000"/>
                <a:satMod val="275000"/>
              </a:schemeClr>
            </a:gs>
          </a:gsLst>
          <a:path path="circle">
            <a:fillToRect l="50000" t="50000" r="50000" b="50000"/>
          </a:path>
        </a:gradFill>
        <a:gradFill rotWithShape="1">
          <a:gsLst>
            <a:gs pos="0">
              <a:schemeClr val="phClr">
                <a:tint val="92000"/>
                <a:satMod val="170000"/>
              </a:schemeClr>
            </a:gs>
            <a:gs pos="15000">
              <a:schemeClr val="phClr">
                <a:tint val="92000"/>
                <a:shade val="99000"/>
                <a:satMod val="170000"/>
              </a:schemeClr>
            </a:gs>
            <a:gs pos="62000">
              <a:schemeClr val="phClr">
                <a:tint val="96000"/>
                <a:shade val="80000"/>
                <a:satMod val="170000"/>
              </a:schemeClr>
            </a:gs>
            <a:gs pos="97000">
              <a:schemeClr val="phClr">
                <a:tint val="98000"/>
                <a:shade val="63000"/>
                <a:satMod val="170000"/>
              </a:schemeClr>
            </a:gs>
            <a:gs pos="100000">
              <a:schemeClr val="phClr">
                <a:shade val="62000"/>
                <a:satMod val="170000"/>
              </a:schemeClr>
            </a:gs>
          </a:gsLst>
          <a:path path="circle">
            <a:fillToRect l="50000" t="50000" r="50000" b="5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 contourW="12700">
            <a:bevelT w="0" h="0"/>
            <a:contourClr>
              <a:schemeClr val="phClr">
                <a:shade val="8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brightRoom" dir="tl">
              <a:rot lat="0" lon="0" rev="5400000"/>
            </a:lightRig>
          </a:scene3d>
          <a:sp3d contourW="12700">
            <a:bevelT w="25400" h="50800" prst="angle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7</TotalTime>
  <Words>56</Words>
  <Application>Microsoft Office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Gill Sans MT</vt:lpstr>
      <vt:lpstr>Verdana</vt:lpstr>
      <vt:lpstr>Wingdings 2</vt:lpstr>
      <vt:lpstr>Solstice</vt:lpstr>
      <vt:lpstr>Joint Services Prime Vendor Program</vt:lpstr>
      <vt:lpstr>Process</vt:lpstr>
      <vt:lpstr>Support for forms</vt:lpstr>
    </vt:vector>
  </TitlesOfParts>
  <Company>NMCI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Joint Services Prime Vendor Program</dc:title>
  <dc:creator>Magnant, Paul CIV CNIC HQ, N923</dc:creator>
  <cp:lastModifiedBy>itadm</cp:lastModifiedBy>
  <cp:revision>3</cp:revision>
  <dcterms:created xsi:type="dcterms:W3CDTF">2016-06-06T11:56:26Z</dcterms:created>
  <dcterms:modified xsi:type="dcterms:W3CDTF">2016-06-13T16:45:10Z</dcterms:modified>
</cp:coreProperties>
</file>