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3059"/>
    <a:srgbClr val="1F3864"/>
    <a:srgbClr val="221C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894"/>
    <p:restoredTop sz="94647"/>
  </p:normalViewPr>
  <p:slideViewPr>
    <p:cSldViewPr snapToGrid="0">
      <p:cViewPr varScale="1">
        <p:scale>
          <a:sx n="149" d="100"/>
          <a:sy n="149" d="100"/>
        </p:scale>
        <p:origin x="45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DDF3-C358-D64B-811D-073E2B4A8398}" type="datetimeFigureOut">
              <a:rPr lang="en-US" smtClean="0"/>
              <a:t>1/14/25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7C8A-FB3A-2C4F-AEB6-A0F6773AB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5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DDF3-C358-D64B-811D-073E2B4A8398}" type="datetimeFigureOut">
              <a:rPr lang="en-US" smtClean="0"/>
              <a:t>1/14/25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7C8A-FB3A-2C4F-AEB6-A0F6773AB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34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DDF3-C358-D64B-811D-073E2B4A8398}" type="datetimeFigureOut">
              <a:rPr lang="en-US" smtClean="0"/>
              <a:t>1/14/25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7C8A-FB3A-2C4F-AEB6-A0F6773AB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68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DDF3-C358-D64B-811D-073E2B4A8398}" type="datetimeFigureOut">
              <a:rPr lang="en-US" smtClean="0"/>
              <a:t>1/14/25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7C8A-FB3A-2C4F-AEB6-A0F6773AB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59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DDF3-C358-D64B-811D-073E2B4A8398}" type="datetimeFigureOut">
              <a:rPr lang="en-US" smtClean="0"/>
              <a:t>1/14/25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7C8A-FB3A-2C4F-AEB6-A0F6773AB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8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DDF3-C358-D64B-811D-073E2B4A8398}" type="datetimeFigureOut">
              <a:rPr lang="en-US" smtClean="0"/>
              <a:t>1/14/25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7C8A-FB3A-2C4F-AEB6-A0F6773AB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4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DDF3-C358-D64B-811D-073E2B4A8398}" type="datetimeFigureOut">
              <a:rPr lang="en-US" smtClean="0"/>
              <a:t>1/14/25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7C8A-FB3A-2C4F-AEB6-A0F6773AB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43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DDF3-C358-D64B-811D-073E2B4A8398}" type="datetimeFigureOut">
              <a:rPr lang="en-US" smtClean="0"/>
              <a:t>1/14/25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7C8A-FB3A-2C4F-AEB6-A0F6773AB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35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DDF3-C358-D64B-811D-073E2B4A8398}" type="datetimeFigureOut">
              <a:rPr lang="en-US" smtClean="0"/>
              <a:t>1/14/25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7C8A-FB3A-2C4F-AEB6-A0F6773AB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DDF3-C358-D64B-811D-073E2B4A8398}" type="datetimeFigureOut">
              <a:rPr lang="en-US" smtClean="0"/>
              <a:t>1/14/25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7C8A-FB3A-2C4F-AEB6-A0F6773AB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33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DDF3-C358-D64B-811D-073E2B4A8398}" type="datetimeFigureOut">
              <a:rPr lang="en-US" smtClean="0"/>
              <a:t>1/14/25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7C8A-FB3A-2C4F-AEB6-A0F6773AB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68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BDDF3-C358-D64B-811D-073E2B4A8398}" type="datetimeFigureOut">
              <a:rPr lang="en-US" smtClean="0"/>
              <a:t>1/14/25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27C8A-FB3A-2C4F-AEB6-A0F6773AB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6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F6EA480-F1AB-C663-90CF-E94496028E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576"/>
          <a:stretch/>
        </p:blipFill>
        <p:spPr>
          <a:xfrm>
            <a:off x="0" y="0"/>
            <a:ext cx="6858000" cy="16749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F9B9EC-1B43-8A78-277E-7EEA36B29A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64540" y="187028"/>
            <a:ext cx="1348166" cy="13481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B346FB-1B5A-3811-C410-A5D79B0FB003}"/>
              </a:ext>
            </a:extLst>
          </p:cNvPr>
          <p:cNvSpPr txBox="1"/>
          <p:nvPr/>
        </p:nvSpPr>
        <p:spPr>
          <a:xfrm>
            <a:off x="296320" y="2931164"/>
            <a:ext cx="608460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1A30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 Header</a:t>
            </a:r>
          </a:p>
          <a:p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Body text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Iliqui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re,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seque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commolu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ptatur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Ugia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voluptatur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suntio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Beatio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isi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ilicitae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ilicipsam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quia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simus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vellendis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quidiae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omnihic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tiaspiciur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soluptatur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sus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adicaer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chillecus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voluptatur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apercipsa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corum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quatur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nobitis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nosae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nihicia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aspiscia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es et,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auda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volorum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accus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veniente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necerci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psantur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Simoluptat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velesti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onseque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vit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omnis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lam re, a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audigni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dolum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auta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 repel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eost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occus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dolor re vel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ium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alibeat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emperib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usciis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es am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restium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dolorerum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volorio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eaquias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estrum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voluptamus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dollicab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isquatur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rataeres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quateca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borerfero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denditat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alignih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illuptibus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doluptaessi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odisinvellut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rent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acesect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atestias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doloria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quas</a:t>
            </a: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cores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necatium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quiati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acerumqui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omnimpos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minvend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ebitas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sum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laniet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essum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labore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idis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ad que maximin res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dunt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iusda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simet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evel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iunt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quia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ducimet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veles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eat rem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eos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destorum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dunt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magnimil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aturias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cusdae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re pa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verest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quost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laceatam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omnihic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tiaspiciur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soluptatur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sus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adicaer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chillecus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voluptatur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apercipsa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corum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quatur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nobitis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nosae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nihicia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aspiscia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es et,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auda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volorum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accus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veniente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necerci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psantur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Simoluptat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velesti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onseque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vit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omnis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lam re, a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audigni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dolum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auta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 repel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eost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occus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dolor re vel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ium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alibeat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emperib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usciis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es am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restium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dolorerum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volorio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eaquias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estrum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voluptamus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dollicab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isquatur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rataeres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quateca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borerfero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solidFill>
                <a:srgbClr val="1F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BFD7E0D-9A25-CFBD-292E-126D72DC8B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412" b="65959"/>
          <a:stretch/>
        </p:blipFill>
        <p:spPr>
          <a:xfrm>
            <a:off x="0" y="8633988"/>
            <a:ext cx="6858000" cy="5232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DF97FF-0010-D79E-082B-47BDB3642FC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878902" y="8751898"/>
            <a:ext cx="1100192" cy="3044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D0FDE9-D804-03AE-10C5-028A9BC5EE1B}"/>
              </a:ext>
            </a:extLst>
          </p:cNvPr>
          <p:cNvSpPr txBox="1"/>
          <p:nvPr/>
        </p:nvSpPr>
        <p:spPr>
          <a:xfrm>
            <a:off x="0" y="1934742"/>
            <a:ext cx="685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A30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221127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9 Academy_Vertical Template" id="{91D7144A-40DA-724A-AD87-0433B7E0C9CB}" vid="{181909F1-D782-DA47-B7CE-FC13683541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2381</TotalTime>
  <Words>242</Words>
  <Application>Microsoft Macintosh PowerPoint</Application>
  <PresentationFormat>On-screen Show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14</cp:revision>
  <dcterms:created xsi:type="dcterms:W3CDTF">2025-01-07T15:31:20Z</dcterms:created>
  <dcterms:modified xsi:type="dcterms:W3CDTF">2025-01-15T12:53:50Z</dcterms:modified>
</cp:coreProperties>
</file>