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68" r:id="rId5"/>
    <p:sldId id="287" r:id="rId6"/>
    <p:sldId id="275" r:id="rId7"/>
    <p:sldId id="269" r:id="rId8"/>
    <p:sldId id="280" r:id="rId9"/>
    <p:sldId id="271" r:id="rId10"/>
    <p:sldId id="272" r:id="rId11"/>
    <p:sldId id="273" r:id="rId12"/>
    <p:sldId id="277" r:id="rId13"/>
    <p:sldId id="281" r:id="rId14"/>
    <p:sldId id="278" r:id="rId15"/>
    <p:sldId id="279" r:id="rId16"/>
    <p:sldId id="267"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1" autoAdjust="0"/>
    <p:restoredTop sz="95882" autoAdjust="0"/>
  </p:normalViewPr>
  <p:slideViewPr>
    <p:cSldViewPr snapToGrid="0">
      <p:cViewPr varScale="1">
        <p:scale>
          <a:sx n="100" d="100"/>
          <a:sy n="100" d="100"/>
        </p:scale>
        <p:origin x="1584" y="96"/>
      </p:cViewPr>
      <p:guideLst/>
    </p:cSldViewPr>
  </p:slideViewPr>
  <p:outlineViewPr>
    <p:cViewPr>
      <p:scale>
        <a:sx n="33" d="100"/>
        <a:sy n="33" d="100"/>
      </p:scale>
      <p:origin x="0" y="-3144"/>
    </p:cViewPr>
  </p:outlineViewPr>
  <p:notesTextViewPr>
    <p:cViewPr>
      <p:scale>
        <a:sx n="3" d="2"/>
        <a:sy n="3" d="2"/>
      </p:scale>
      <p:origin x="0" y="0"/>
    </p:cViewPr>
  </p:notesTextViewPr>
  <p:notesViewPr>
    <p:cSldViewPr snapToGrid="0" showGuides="1">
      <p:cViewPr varScale="1">
        <p:scale>
          <a:sx n="84" d="100"/>
          <a:sy n="84" d="100"/>
        </p:scale>
        <p:origin x="35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F47932-1297-49D2-916E-041F13718201}" type="doc">
      <dgm:prSet loTypeId="urn:microsoft.com/office/officeart/2005/8/layout/lProcess2" loCatId="list" qsTypeId="urn:microsoft.com/office/officeart/2005/8/quickstyle/simple2" qsCatId="simple" csTypeId="urn:microsoft.com/office/officeart/2005/8/colors/accent2_2" csCatId="accent2" phldr="1"/>
      <dgm:spPr/>
      <dgm:t>
        <a:bodyPr/>
        <a:lstStyle/>
        <a:p>
          <a:endParaRPr lang="en-US"/>
        </a:p>
      </dgm:t>
    </dgm:pt>
    <dgm:pt modelId="{5AEAF9A3-DA66-43AB-BF96-73E2738330CD}">
      <dgm:prSet phldrT="[Text]"/>
      <dgm:spPr>
        <a:solidFill>
          <a:schemeClr val="bg1">
            <a:lumMod val="85000"/>
          </a:schemeClr>
        </a:solidFill>
        <a:ln>
          <a:solidFill>
            <a:schemeClr val="tx1"/>
          </a:solidFill>
        </a:ln>
      </dgm:spPr>
      <dgm:t>
        <a:bodyPr/>
        <a:lstStyle/>
        <a:p>
          <a:r>
            <a:rPr lang="en-US" b="1" i="0" dirty="0" smtClean="0"/>
            <a:t>MWR Funding Model</a:t>
          </a:r>
          <a:endParaRPr lang="en-US" b="1" i="0" dirty="0"/>
        </a:p>
      </dgm:t>
    </dgm:pt>
    <dgm:pt modelId="{29698C18-85C1-4FD2-AEF4-79CB1E6F7882}" type="parTrans" cxnId="{A141A754-7F6F-4EF8-BCA3-CAC848063B3D}">
      <dgm:prSet/>
      <dgm:spPr/>
      <dgm:t>
        <a:bodyPr/>
        <a:lstStyle/>
        <a:p>
          <a:endParaRPr lang="en-US"/>
        </a:p>
      </dgm:t>
    </dgm:pt>
    <dgm:pt modelId="{6D05DDA7-1CBF-4C0F-A809-F85C5429B6CF}" type="sibTrans" cxnId="{A141A754-7F6F-4EF8-BCA3-CAC848063B3D}">
      <dgm:prSet/>
      <dgm:spPr/>
      <dgm:t>
        <a:bodyPr/>
        <a:lstStyle/>
        <a:p>
          <a:endParaRPr lang="en-US"/>
        </a:p>
      </dgm:t>
    </dgm:pt>
    <dgm:pt modelId="{2A36B3F4-E16D-4A9C-AAAA-1AA5409EE12B}">
      <dgm:prSet phldrT="[Text]"/>
      <dgm:spPr>
        <a:solidFill>
          <a:schemeClr val="accent2">
            <a:lumMod val="50000"/>
          </a:schemeClr>
        </a:solidFill>
      </dgm:spPr>
      <dgm:t>
        <a:bodyPr/>
        <a:lstStyle/>
        <a:p>
          <a:r>
            <a:rPr lang="en-US" b="1" dirty="0" smtClean="0">
              <a:solidFill>
                <a:schemeClr val="bg1"/>
              </a:solidFill>
            </a:rPr>
            <a:t>Base Sizing</a:t>
          </a:r>
        </a:p>
      </dgm:t>
    </dgm:pt>
    <dgm:pt modelId="{BA5CDBD2-40F9-41E7-9970-CBE50CB97312}" type="parTrans" cxnId="{27C888B0-B574-4F76-9B37-D6A223B5C7E8}">
      <dgm:prSet/>
      <dgm:spPr/>
      <dgm:t>
        <a:bodyPr/>
        <a:lstStyle/>
        <a:p>
          <a:endParaRPr lang="en-US"/>
        </a:p>
      </dgm:t>
    </dgm:pt>
    <dgm:pt modelId="{C6224F27-5D84-4B76-8194-B3AE40B61829}" type="sibTrans" cxnId="{27C888B0-B574-4F76-9B37-D6A223B5C7E8}">
      <dgm:prSet/>
      <dgm:spPr/>
      <dgm:t>
        <a:bodyPr/>
        <a:lstStyle/>
        <a:p>
          <a:endParaRPr lang="en-US"/>
        </a:p>
      </dgm:t>
    </dgm:pt>
    <dgm:pt modelId="{7D77C218-86D1-4551-8D1D-99548D011D6D}">
      <dgm:prSet phldrT="[Text]"/>
      <dgm:spPr>
        <a:solidFill>
          <a:schemeClr val="accent2">
            <a:lumMod val="50000"/>
          </a:schemeClr>
        </a:solidFill>
      </dgm:spPr>
      <dgm:t>
        <a:bodyPr/>
        <a:lstStyle/>
        <a:p>
          <a:r>
            <a:rPr lang="en-US" b="1" dirty="0" smtClean="0">
              <a:solidFill>
                <a:schemeClr val="bg1"/>
              </a:solidFill>
            </a:rPr>
            <a:t>MWR Programs Offered</a:t>
          </a:r>
          <a:endParaRPr lang="en-US" b="1" dirty="0">
            <a:solidFill>
              <a:schemeClr val="bg1"/>
            </a:solidFill>
          </a:endParaRPr>
        </a:p>
      </dgm:t>
    </dgm:pt>
    <dgm:pt modelId="{24248617-A962-48A2-B1A8-B9ECF3B10F84}" type="parTrans" cxnId="{C7639655-1D4E-4900-9157-075BAD834D87}">
      <dgm:prSet/>
      <dgm:spPr/>
      <dgm:t>
        <a:bodyPr/>
        <a:lstStyle/>
        <a:p>
          <a:endParaRPr lang="en-US"/>
        </a:p>
      </dgm:t>
    </dgm:pt>
    <dgm:pt modelId="{5CEF6FF0-96C8-41A3-A570-284DE521BA3F}" type="sibTrans" cxnId="{C7639655-1D4E-4900-9157-075BAD834D87}">
      <dgm:prSet/>
      <dgm:spPr/>
      <dgm:t>
        <a:bodyPr/>
        <a:lstStyle/>
        <a:p>
          <a:endParaRPr lang="en-US"/>
        </a:p>
      </dgm:t>
    </dgm:pt>
    <dgm:pt modelId="{60A690ED-FB63-4645-88AA-0962D34CC7D9}">
      <dgm:prSet phldrT="[Text]" custT="1"/>
      <dgm:spPr>
        <a:solidFill>
          <a:schemeClr val="bg1">
            <a:lumMod val="85000"/>
          </a:schemeClr>
        </a:solidFill>
        <a:ln>
          <a:solidFill>
            <a:schemeClr val="tx1"/>
          </a:solidFill>
        </a:ln>
      </dgm:spPr>
      <dgm:t>
        <a:bodyPr/>
        <a:lstStyle/>
        <a:p>
          <a:r>
            <a:rPr lang="en-US" sz="2000" b="1" dirty="0" smtClean="0"/>
            <a:t>Program Standards</a:t>
          </a:r>
          <a:endParaRPr lang="en-US" sz="1000" b="1" dirty="0"/>
        </a:p>
      </dgm:t>
    </dgm:pt>
    <dgm:pt modelId="{689BDD15-0C16-434D-80D6-5879CB4A8CDC}" type="parTrans" cxnId="{559186D5-A50D-41BA-A8B2-C7D286B4C6C9}">
      <dgm:prSet/>
      <dgm:spPr/>
      <dgm:t>
        <a:bodyPr/>
        <a:lstStyle/>
        <a:p>
          <a:endParaRPr lang="en-US"/>
        </a:p>
      </dgm:t>
    </dgm:pt>
    <dgm:pt modelId="{C840DB77-EF90-411A-83AE-83C45CCB380F}" type="sibTrans" cxnId="{559186D5-A50D-41BA-A8B2-C7D286B4C6C9}">
      <dgm:prSet/>
      <dgm:spPr/>
      <dgm:t>
        <a:bodyPr/>
        <a:lstStyle/>
        <a:p>
          <a:endParaRPr lang="en-US"/>
        </a:p>
      </dgm:t>
    </dgm:pt>
    <dgm:pt modelId="{414E4517-7CD7-4660-9052-8C732A452F5F}">
      <dgm:prSet phldrT="[Text]"/>
      <dgm:spPr>
        <a:solidFill>
          <a:schemeClr val="accent2">
            <a:lumMod val="50000"/>
          </a:schemeClr>
        </a:solidFill>
      </dgm:spPr>
      <dgm:t>
        <a:bodyPr/>
        <a:lstStyle/>
        <a:p>
          <a:r>
            <a:rPr lang="en-US" b="1" dirty="0" smtClean="0">
              <a:solidFill>
                <a:schemeClr val="bg1"/>
              </a:solidFill>
            </a:rPr>
            <a:t>Personnel</a:t>
          </a:r>
          <a:endParaRPr lang="en-US" b="1" dirty="0">
            <a:solidFill>
              <a:schemeClr val="bg1"/>
            </a:solidFill>
          </a:endParaRPr>
        </a:p>
      </dgm:t>
    </dgm:pt>
    <dgm:pt modelId="{06EA2791-66FF-4239-9056-2BD212471605}" type="parTrans" cxnId="{FA2AC737-406C-4EF3-BB8C-27FD9C926C0F}">
      <dgm:prSet/>
      <dgm:spPr/>
      <dgm:t>
        <a:bodyPr/>
        <a:lstStyle/>
        <a:p>
          <a:endParaRPr lang="en-US"/>
        </a:p>
      </dgm:t>
    </dgm:pt>
    <dgm:pt modelId="{DF125E56-FDB9-40CD-9616-D9D5BA8A8B37}" type="sibTrans" cxnId="{FA2AC737-406C-4EF3-BB8C-27FD9C926C0F}">
      <dgm:prSet/>
      <dgm:spPr/>
      <dgm:t>
        <a:bodyPr/>
        <a:lstStyle/>
        <a:p>
          <a:endParaRPr lang="en-US"/>
        </a:p>
      </dgm:t>
    </dgm:pt>
    <dgm:pt modelId="{EB42A3C6-EAD8-406E-8E8C-50A15124E010}">
      <dgm:prSet phldrT="[Text]"/>
      <dgm:spPr>
        <a:solidFill>
          <a:schemeClr val="accent2">
            <a:lumMod val="50000"/>
          </a:schemeClr>
        </a:solidFill>
      </dgm:spPr>
      <dgm:t>
        <a:bodyPr/>
        <a:lstStyle/>
        <a:p>
          <a:r>
            <a:rPr lang="en-US" b="1" dirty="0" smtClean="0">
              <a:solidFill>
                <a:schemeClr val="bg1"/>
              </a:solidFill>
            </a:rPr>
            <a:t>Facilities</a:t>
          </a:r>
          <a:endParaRPr lang="en-US" b="1" dirty="0">
            <a:solidFill>
              <a:schemeClr val="bg1"/>
            </a:solidFill>
          </a:endParaRPr>
        </a:p>
      </dgm:t>
    </dgm:pt>
    <dgm:pt modelId="{035C0ACB-719F-4AE6-BC28-8142534882CE}" type="parTrans" cxnId="{D144B44B-356D-4755-A392-606841B080E1}">
      <dgm:prSet/>
      <dgm:spPr/>
      <dgm:t>
        <a:bodyPr/>
        <a:lstStyle/>
        <a:p>
          <a:endParaRPr lang="en-US"/>
        </a:p>
      </dgm:t>
    </dgm:pt>
    <dgm:pt modelId="{5C71127E-3D81-463D-9793-680280BA59DE}" type="sibTrans" cxnId="{D144B44B-356D-4755-A392-606841B080E1}">
      <dgm:prSet/>
      <dgm:spPr/>
      <dgm:t>
        <a:bodyPr/>
        <a:lstStyle/>
        <a:p>
          <a:endParaRPr lang="en-US"/>
        </a:p>
      </dgm:t>
    </dgm:pt>
    <dgm:pt modelId="{D5282D53-F67C-4CBA-8A75-7DDB6C7399C8}">
      <dgm:prSet phldrT="[Text]"/>
      <dgm:spPr>
        <a:solidFill>
          <a:schemeClr val="bg1">
            <a:lumMod val="85000"/>
          </a:schemeClr>
        </a:solidFill>
        <a:ln>
          <a:solidFill>
            <a:schemeClr val="tx1"/>
          </a:solidFill>
        </a:ln>
      </dgm:spPr>
      <dgm:t>
        <a:bodyPr/>
        <a:lstStyle/>
        <a:p>
          <a:pPr algn="ctr"/>
          <a:r>
            <a:rPr lang="en-US" b="1" dirty="0" smtClean="0"/>
            <a:t> Performance Data Call</a:t>
          </a:r>
          <a:endParaRPr lang="en-US" b="1" dirty="0"/>
        </a:p>
      </dgm:t>
    </dgm:pt>
    <dgm:pt modelId="{729BE498-CC4D-4B61-94E8-2827678F2CA0}" type="parTrans" cxnId="{CC8202C2-EC4E-45C0-89A0-CE9CF6250B95}">
      <dgm:prSet/>
      <dgm:spPr/>
      <dgm:t>
        <a:bodyPr/>
        <a:lstStyle/>
        <a:p>
          <a:endParaRPr lang="en-US"/>
        </a:p>
      </dgm:t>
    </dgm:pt>
    <dgm:pt modelId="{AC0BF604-CA67-437B-A9D3-F537992BFAFB}" type="sibTrans" cxnId="{CC8202C2-EC4E-45C0-89A0-CE9CF6250B95}">
      <dgm:prSet/>
      <dgm:spPr/>
      <dgm:t>
        <a:bodyPr/>
        <a:lstStyle/>
        <a:p>
          <a:endParaRPr lang="en-US"/>
        </a:p>
      </dgm:t>
    </dgm:pt>
    <dgm:pt modelId="{769B293C-2F9E-4CED-B2EB-C35705A5085F}">
      <dgm:prSet phldrT="[Text]"/>
      <dgm:spPr>
        <a:solidFill>
          <a:schemeClr val="accent2">
            <a:lumMod val="50000"/>
          </a:schemeClr>
        </a:solidFill>
      </dgm:spPr>
      <dgm:t>
        <a:bodyPr/>
        <a:lstStyle/>
        <a:p>
          <a:r>
            <a:rPr lang="en-US" b="1" dirty="0" smtClean="0">
              <a:solidFill>
                <a:schemeClr val="bg1"/>
              </a:solidFill>
            </a:rPr>
            <a:t>Program Requirements</a:t>
          </a:r>
        </a:p>
      </dgm:t>
    </dgm:pt>
    <dgm:pt modelId="{F3FA384B-68B8-4C0E-A192-33166BD2FA86}" type="parTrans" cxnId="{C204F527-5B41-434A-8819-82EFACD14EB6}">
      <dgm:prSet/>
      <dgm:spPr/>
      <dgm:t>
        <a:bodyPr/>
        <a:lstStyle/>
        <a:p>
          <a:endParaRPr lang="en-US"/>
        </a:p>
      </dgm:t>
    </dgm:pt>
    <dgm:pt modelId="{9EC3953B-A3BF-4799-87A5-5148FEF0EC22}" type="sibTrans" cxnId="{C204F527-5B41-434A-8819-82EFACD14EB6}">
      <dgm:prSet/>
      <dgm:spPr/>
      <dgm:t>
        <a:bodyPr/>
        <a:lstStyle/>
        <a:p>
          <a:endParaRPr lang="en-US"/>
        </a:p>
      </dgm:t>
    </dgm:pt>
    <dgm:pt modelId="{D229E2CD-7403-4157-A6CF-6145B5F40534}">
      <dgm:prSet phldrT="[Text]"/>
      <dgm:spPr>
        <a:solidFill>
          <a:schemeClr val="accent2">
            <a:lumMod val="50000"/>
          </a:schemeClr>
        </a:solidFill>
      </dgm:spPr>
      <dgm:t>
        <a:bodyPr/>
        <a:lstStyle/>
        <a:p>
          <a:r>
            <a:rPr lang="en-US" b="1" dirty="0" smtClean="0">
              <a:solidFill>
                <a:schemeClr val="bg1"/>
              </a:solidFill>
            </a:rPr>
            <a:t>Program</a:t>
          </a:r>
          <a:endParaRPr lang="en-US" b="1" dirty="0">
            <a:solidFill>
              <a:schemeClr val="bg1"/>
            </a:solidFill>
          </a:endParaRPr>
        </a:p>
      </dgm:t>
    </dgm:pt>
    <dgm:pt modelId="{D8792317-E776-4993-9053-03BF7CC64579}" type="parTrans" cxnId="{A6E7DFB2-8993-48D8-8347-FA2DF5D65653}">
      <dgm:prSet/>
      <dgm:spPr/>
      <dgm:t>
        <a:bodyPr/>
        <a:lstStyle/>
        <a:p>
          <a:endParaRPr lang="en-US"/>
        </a:p>
      </dgm:t>
    </dgm:pt>
    <dgm:pt modelId="{FE7E4935-27C4-415C-BAA2-99EB21979DBC}" type="sibTrans" cxnId="{A6E7DFB2-8993-48D8-8347-FA2DF5D65653}">
      <dgm:prSet/>
      <dgm:spPr/>
      <dgm:t>
        <a:bodyPr/>
        <a:lstStyle/>
        <a:p>
          <a:endParaRPr lang="en-US"/>
        </a:p>
      </dgm:t>
    </dgm:pt>
    <dgm:pt modelId="{F75600E5-CEF8-40C2-9275-54F3E83FC22A}">
      <dgm:prSet phldrT="[Text]"/>
      <dgm:spPr>
        <a:solidFill>
          <a:schemeClr val="accent2">
            <a:lumMod val="50000"/>
          </a:schemeClr>
        </a:solidFill>
      </dgm:spPr>
      <dgm:t>
        <a:bodyPr/>
        <a:lstStyle/>
        <a:p>
          <a:r>
            <a:rPr lang="en-US" b="1" dirty="0" smtClean="0">
              <a:solidFill>
                <a:schemeClr val="bg1"/>
              </a:solidFill>
            </a:rPr>
            <a:t>Equipment</a:t>
          </a:r>
          <a:endParaRPr lang="en-US" b="1" dirty="0">
            <a:solidFill>
              <a:schemeClr val="bg1"/>
            </a:solidFill>
          </a:endParaRPr>
        </a:p>
      </dgm:t>
    </dgm:pt>
    <dgm:pt modelId="{576E5BCD-8F7E-4C20-888C-51EDC0F5CE2A}" type="parTrans" cxnId="{5C7CD563-C499-4357-A4F0-F9985839CF76}">
      <dgm:prSet/>
      <dgm:spPr/>
      <dgm:t>
        <a:bodyPr/>
        <a:lstStyle/>
        <a:p>
          <a:endParaRPr lang="en-US"/>
        </a:p>
      </dgm:t>
    </dgm:pt>
    <dgm:pt modelId="{B2259D62-0AF4-4A9A-B648-DD7161AFE7DD}" type="sibTrans" cxnId="{5C7CD563-C499-4357-A4F0-F9985839CF76}">
      <dgm:prSet/>
      <dgm:spPr/>
      <dgm:t>
        <a:bodyPr/>
        <a:lstStyle/>
        <a:p>
          <a:endParaRPr lang="en-US"/>
        </a:p>
      </dgm:t>
    </dgm:pt>
    <dgm:pt modelId="{180FAC24-C067-477C-A418-F3341D3C3CD0}">
      <dgm:prSet phldrT="[Text]"/>
      <dgm:spPr>
        <a:solidFill>
          <a:schemeClr val="accent2">
            <a:lumMod val="50000"/>
          </a:schemeClr>
        </a:solidFill>
      </dgm:spPr>
      <dgm:t>
        <a:bodyPr/>
        <a:lstStyle/>
        <a:p>
          <a:r>
            <a:rPr lang="en-US" b="1" baseline="0" dirty="0" smtClean="0">
              <a:solidFill>
                <a:schemeClr val="bg1"/>
              </a:solidFill>
            </a:rPr>
            <a:t>Administration</a:t>
          </a:r>
          <a:endParaRPr lang="en-US" b="1" baseline="0" dirty="0">
            <a:solidFill>
              <a:schemeClr val="bg1"/>
            </a:solidFill>
          </a:endParaRPr>
        </a:p>
      </dgm:t>
    </dgm:pt>
    <dgm:pt modelId="{BCCFCED3-B16A-453D-A3C6-520745ED1111}" type="parTrans" cxnId="{155F1344-823B-4F77-8D4C-3323E3F8D17B}">
      <dgm:prSet/>
      <dgm:spPr/>
      <dgm:t>
        <a:bodyPr/>
        <a:lstStyle/>
        <a:p>
          <a:endParaRPr lang="en-US"/>
        </a:p>
      </dgm:t>
    </dgm:pt>
    <dgm:pt modelId="{9A98A394-D319-4474-A248-6EDDBF38E9D3}" type="sibTrans" cxnId="{155F1344-823B-4F77-8D4C-3323E3F8D17B}">
      <dgm:prSet/>
      <dgm:spPr/>
      <dgm:t>
        <a:bodyPr/>
        <a:lstStyle/>
        <a:p>
          <a:endParaRPr lang="en-US"/>
        </a:p>
      </dgm:t>
    </dgm:pt>
    <dgm:pt modelId="{20CA8DFB-F214-4A4F-AAD3-B3D768F7C3EC}">
      <dgm:prSet phldrT="[Text]"/>
      <dgm:spPr>
        <a:solidFill>
          <a:schemeClr val="bg1">
            <a:lumMod val="85000"/>
          </a:schemeClr>
        </a:solidFill>
        <a:ln>
          <a:solidFill>
            <a:schemeClr val="tx1"/>
          </a:solidFill>
        </a:ln>
      </dgm:spPr>
      <dgm:t>
        <a:bodyPr/>
        <a:lstStyle/>
        <a:p>
          <a:r>
            <a:rPr lang="en-US" b="1" dirty="0" smtClean="0"/>
            <a:t>MWR Accreditation</a:t>
          </a:r>
          <a:endParaRPr lang="en-US" b="1" dirty="0"/>
        </a:p>
      </dgm:t>
    </dgm:pt>
    <dgm:pt modelId="{506E3AA9-9D3C-4AAC-935F-360F1BAB2EC4}" type="sibTrans" cxnId="{019C61FB-97E8-4F83-8871-B924011E9783}">
      <dgm:prSet/>
      <dgm:spPr/>
      <dgm:t>
        <a:bodyPr/>
        <a:lstStyle/>
        <a:p>
          <a:endParaRPr lang="en-US"/>
        </a:p>
      </dgm:t>
    </dgm:pt>
    <dgm:pt modelId="{EB7684F0-2BB6-4E8C-8806-A8595F1DBFD1}" type="parTrans" cxnId="{019C61FB-97E8-4F83-8871-B924011E9783}">
      <dgm:prSet/>
      <dgm:spPr/>
      <dgm:t>
        <a:bodyPr/>
        <a:lstStyle/>
        <a:p>
          <a:endParaRPr lang="en-US"/>
        </a:p>
      </dgm:t>
    </dgm:pt>
    <dgm:pt modelId="{FFC6208C-33B8-45A7-85AA-050F3F06C7AF}">
      <dgm:prSet custT="1"/>
      <dgm:spPr>
        <a:solidFill>
          <a:schemeClr val="accent2">
            <a:lumMod val="50000"/>
          </a:schemeClr>
        </a:solidFill>
      </dgm:spPr>
      <dgm:t>
        <a:bodyPr/>
        <a:lstStyle/>
        <a:p>
          <a:r>
            <a:rPr lang="en-US" sz="1300" b="1" baseline="0" dirty="0" smtClean="0"/>
            <a:t>Personnel</a:t>
          </a:r>
          <a:endParaRPr lang="en-US" sz="1300" b="1" baseline="0" dirty="0"/>
        </a:p>
      </dgm:t>
    </dgm:pt>
    <dgm:pt modelId="{5D289F1D-6C92-4412-8587-25EA1165FE95}" type="parTrans" cxnId="{D583BEFC-230A-4EB8-BBCE-BD135C333388}">
      <dgm:prSet/>
      <dgm:spPr/>
      <dgm:t>
        <a:bodyPr/>
        <a:lstStyle/>
        <a:p>
          <a:endParaRPr lang="en-US"/>
        </a:p>
      </dgm:t>
    </dgm:pt>
    <dgm:pt modelId="{4E455D5A-629B-4B28-BD1B-13E1C3A730FF}" type="sibTrans" cxnId="{D583BEFC-230A-4EB8-BBCE-BD135C333388}">
      <dgm:prSet/>
      <dgm:spPr/>
      <dgm:t>
        <a:bodyPr/>
        <a:lstStyle/>
        <a:p>
          <a:endParaRPr lang="en-US"/>
        </a:p>
      </dgm:t>
    </dgm:pt>
    <dgm:pt modelId="{E4A0414F-E8B4-44A4-9676-89F7BDBF8DF7}">
      <dgm:prSet custT="1"/>
      <dgm:spPr>
        <a:solidFill>
          <a:schemeClr val="accent2">
            <a:lumMod val="50000"/>
          </a:schemeClr>
        </a:solidFill>
      </dgm:spPr>
      <dgm:t>
        <a:bodyPr/>
        <a:lstStyle/>
        <a:p>
          <a:r>
            <a:rPr lang="en-US" sz="1300" b="1" baseline="0" dirty="0" smtClean="0"/>
            <a:t>Facilities</a:t>
          </a:r>
          <a:endParaRPr lang="en-US" sz="1300" b="1" baseline="0" dirty="0"/>
        </a:p>
      </dgm:t>
    </dgm:pt>
    <dgm:pt modelId="{F3B53C6E-D37B-4524-993A-6E07DF67A458}" type="parTrans" cxnId="{8532A06E-0E61-4647-B88A-9C5C39934E14}">
      <dgm:prSet/>
      <dgm:spPr/>
      <dgm:t>
        <a:bodyPr/>
        <a:lstStyle/>
        <a:p>
          <a:endParaRPr lang="en-US"/>
        </a:p>
      </dgm:t>
    </dgm:pt>
    <dgm:pt modelId="{96455230-2980-4A53-BD75-CC74EC756FF1}" type="sibTrans" cxnId="{8532A06E-0E61-4647-B88A-9C5C39934E14}">
      <dgm:prSet/>
      <dgm:spPr/>
      <dgm:t>
        <a:bodyPr/>
        <a:lstStyle/>
        <a:p>
          <a:endParaRPr lang="en-US"/>
        </a:p>
      </dgm:t>
    </dgm:pt>
    <dgm:pt modelId="{9AF86D06-0F9D-48F0-B4A7-DBBED06366BB}">
      <dgm:prSet custT="1"/>
      <dgm:spPr>
        <a:solidFill>
          <a:schemeClr val="accent2">
            <a:lumMod val="50000"/>
          </a:schemeClr>
        </a:solidFill>
      </dgm:spPr>
      <dgm:t>
        <a:bodyPr/>
        <a:lstStyle/>
        <a:p>
          <a:r>
            <a:rPr lang="en-US" sz="1300" b="1" baseline="0" dirty="0" smtClean="0"/>
            <a:t>Program</a:t>
          </a:r>
          <a:endParaRPr lang="en-US" sz="1300" b="1" baseline="0" dirty="0"/>
        </a:p>
      </dgm:t>
    </dgm:pt>
    <dgm:pt modelId="{64141200-7210-4B52-A0E4-ED37D00219A9}" type="parTrans" cxnId="{398F9C48-590A-47B8-886A-B694FCA087C6}">
      <dgm:prSet/>
      <dgm:spPr/>
      <dgm:t>
        <a:bodyPr/>
        <a:lstStyle/>
        <a:p>
          <a:endParaRPr lang="en-US"/>
        </a:p>
      </dgm:t>
    </dgm:pt>
    <dgm:pt modelId="{04DFF246-0B2C-4A71-8066-7D2E480EC8CF}" type="sibTrans" cxnId="{398F9C48-590A-47B8-886A-B694FCA087C6}">
      <dgm:prSet/>
      <dgm:spPr/>
      <dgm:t>
        <a:bodyPr/>
        <a:lstStyle/>
        <a:p>
          <a:endParaRPr lang="en-US"/>
        </a:p>
      </dgm:t>
    </dgm:pt>
    <dgm:pt modelId="{F026AC37-5A76-454B-9092-78AE6F5108DE}">
      <dgm:prSet custT="1"/>
      <dgm:spPr>
        <a:solidFill>
          <a:schemeClr val="accent2">
            <a:lumMod val="50000"/>
          </a:schemeClr>
        </a:solidFill>
      </dgm:spPr>
      <dgm:t>
        <a:bodyPr/>
        <a:lstStyle/>
        <a:p>
          <a:r>
            <a:rPr lang="en-US" sz="1300" b="1" baseline="0" dirty="0" smtClean="0"/>
            <a:t>Equipment</a:t>
          </a:r>
          <a:endParaRPr lang="en-US" sz="1300" b="1" baseline="0" dirty="0"/>
        </a:p>
      </dgm:t>
    </dgm:pt>
    <dgm:pt modelId="{D6FE4850-B6BC-4F1F-9378-76E61D856EF9}" type="parTrans" cxnId="{8ACB51AC-0889-4E0F-87A1-52E1C639ED8C}">
      <dgm:prSet/>
      <dgm:spPr/>
      <dgm:t>
        <a:bodyPr/>
        <a:lstStyle/>
        <a:p>
          <a:endParaRPr lang="en-US"/>
        </a:p>
      </dgm:t>
    </dgm:pt>
    <dgm:pt modelId="{7B58BDDA-423D-469E-A39F-3E892D72F49B}" type="sibTrans" cxnId="{8ACB51AC-0889-4E0F-87A1-52E1C639ED8C}">
      <dgm:prSet/>
      <dgm:spPr/>
      <dgm:t>
        <a:bodyPr/>
        <a:lstStyle/>
        <a:p>
          <a:endParaRPr lang="en-US"/>
        </a:p>
      </dgm:t>
    </dgm:pt>
    <dgm:pt modelId="{8FC25482-1D8D-40C7-9487-016744DDA89D}">
      <dgm:prSet custT="1"/>
      <dgm:spPr>
        <a:solidFill>
          <a:schemeClr val="accent2">
            <a:lumMod val="50000"/>
          </a:schemeClr>
        </a:solidFill>
      </dgm:spPr>
      <dgm:t>
        <a:bodyPr/>
        <a:lstStyle/>
        <a:p>
          <a:r>
            <a:rPr lang="en-US" sz="1300" b="1" baseline="0" dirty="0" smtClean="0"/>
            <a:t>Administration</a:t>
          </a:r>
          <a:endParaRPr lang="en-US" sz="1300" b="1" baseline="0" dirty="0"/>
        </a:p>
      </dgm:t>
    </dgm:pt>
    <dgm:pt modelId="{F841137A-F35D-4106-892C-2CEE6CA31BE9}" type="parTrans" cxnId="{77329C6D-9F92-4A8B-BFD8-E1182851A896}">
      <dgm:prSet/>
      <dgm:spPr/>
      <dgm:t>
        <a:bodyPr/>
        <a:lstStyle/>
        <a:p>
          <a:endParaRPr lang="en-US"/>
        </a:p>
      </dgm:t>
    </dgm:pt>
    <dgm:pt modelId="{97BE7D5B-1E67-4379-AA47-10D8038FBC8C}" type="sibTrans" cxnId="{77329C6D-9F92-4A8B-BFD8-E1182851A896}">
      <dgm:prSet/>
      <dgm:spPr/>
      <dgm:t>
        <a:bodyPr/>
        <a:lstStyle/>
        <a:p>
          <a:endParaRPr lang="en-US"/>
        </a:p>
      </dgm:t>
    </dgm:pt>
    <dgm:pt modelId="{EDDD5BFE-C85C-46C8-9058-74F7A5A2B310}">
      <dgm:prSet custT="1"/>
      <dgm:spPr>
        <a:solidFill>
          <a:schemeClr val="accent2">
            <a:lumMod val="50000"/>
          </a:schemeClr>
        </a:solidFill>
      </dgm:spPr>
      <dgm:t>
        <a:bodyPr/>
        <a:lstStyle/>
        <a:p>
          <a:r>
            <a:rPr lang="en-US" sz="1300" b="1" dirty="0" smtClean="0"/>
            <a:t>Overall Program Score</a:t>
          </a:r>
          <a:endParaRPr lang="en-US" sz="1300" b="1" dirty="0"/>
        </a:p>
      </dgm:t>
    </dgm:pt>
    <dgm:pt modelId="{9B54A483-023E-489A-AB1E-9A67DBA6EFCB}" type="parTrans" cxnId="{FEE6AFCA-F514-4DBF-A734-E1E7646CA0F9}">
      <dgm:prSet/>
      <dgm:spPr/>
      <dgm:t>
        <a:bodyPr/>
        <a:lstStyle/>
        <a:p>
          <a:endParaRPr lang="en-US"/>
        </a:p>
      </dgm:t>
    </dgm:pt>
    <dgm:pt modelId="{932521DD-9ECC-4E56-A3F2-EF9CC31D0F95}" type="sibTrans" cxnId="{FEE6AFCA-F514-4DBF-A734-E1E7646CA0F9}">
      <dgm:prSet/>
      <dgm:spPr/>
      <dgm:t>
        <a:bodyPr/>
        <a:lstStyle/>
        <a:p>
          <a:endParaRPr lang="en-US"/>
        </a:p>
      </dgm:t>
    </dgm:pt>
    <dgm:pt modelId="{94204203-AC68-4790-89F0-AC6BEB94E53D}">
      <dgm:prSet custT="1"/>
      <dgm:spPr>
        <a:solidFill>
          <a:schemeClr val="accent2">
            <a:lumMod val="50000"/>
          </a:schemeClr>
        </a:solidFill>
      </dgm:spPr>
      <dgm:t>
        <a:bodyPr/>
        <a:lstStyle/>
        <a:p>
          <a:r>
            <a:rPr lang="en-US" sz="1300" b="1" dirty="0" smtClean="0"/>
            <a:t>Financial Management</a:t>
          </a:r>
          <a:endParaRPr lang="en-US" sz="1300" b="1" dirty="0"/>
        </a:p>
      </dgm:t>
    </dgm:pt>
    <dgm:pt modelId="{C9DF0CBD-9372-4A4A-ADA8-884D6C4A10C2}" type="parTrans" cxnId="{55332B21-2957-4B21-91C8-6D639A477369}">
      <dgm:prSet/>
      <dgm:spPr/>
      <dgm:t>
        <a:bodyPr/>
        <a:lstStyle/>
        <a:p>
          <a:endParaRPr lang="en-US"/>
        </a:p>
      </dgm:t>
    </dgm:pt>
    <dgm:pt modelId="{BA975D65-1DB2-4721-9E12-8142000E3F26}" type="sibTrans" cxnId="{55332B21-2957-4B21-91C8-6D639A477369}">
      <dgm:prSet/>
      <dgm:spPr/>
      <dgm:t>
        <a:bodyPr/>
        <a:lstStyle/>
        <a:p>
          <a:endParaRPr lang="en-US"/>
        </a:p>
      </dgm:t>
    </dgm:pt>
    <dgm:pt modelId="{1D2279C9-0F14-42C1-B6DF-EBC02AA64F8F}">
      <dgm:prSet custT="1"/>
      <dgm:spPr>
        <a:solidFill>
          <a:schemeClr val="accent2">
            <a:lumMod val="50000"/>
          </a:schemeClr>
        </a:solidFill>
      </dgm:spPr>
      <dgm:t>
        <a:bodyPr/>
        <a:lstStyle/>
        <a:p>
          <a:r>
            <a:rPr lang="en-US" sz="1300" b="1" dirty="0" smtClean="0"/>
            <a:t>MWR Operations</a:t>
          </a:r>
          <a:endParaRPr lang="en-US" sz="1300" b="1" dirty="0"/>
        </a:p>
      </dgm:t>
    </dgm:pt>
    <dgm:pt modelId="{4FEDF25D-5B94-4468-9BBB-0F1A3A7F8937}" type="parTrans" cxnId="{1D2F8250-512F-4CAC-A3FC-3593BCA1127D}">
      <dgm:prSet/>
      <dgm:spPr/>
      <dgm:t>
        <a:bodyPr/>
        <a:lstStyle/>
        <a:p>
          <a:endParaRPr lang="en-US"/>
        </a:p>
      </dgm:t>
    </dgm:pt>
    <dgm:pt modelId="{F6AA6E56-2BF0-47A4-A4CB-6EC61128AAA4}" type="sibTrans" cxnId="{1D2F8250-512F-4CAC-A3FC-3593BCA1127D}">
      <dgm:prSet/>
      <dgm:spPr/>
      <dgm:t>
        <a:bodyPr/>
        <a:lstStyle/>
        <a:p>
          <a:endParaRPr lang="en-US"/>
        </a:p>
      </dgm:t>
    </dgm:pt>
    <dgm:pt modelId="{1AFECED3-33C6-494A-A90C-61662551EA34}">
      <dgm:prSet custT="1"/>
      <dgm:spPr>
        <a:solidFill>
          <a:schemeClr val="accent2">
            <a:lumMod val="50000"/>
          </a:schemeClr>
        </a:solidFill>
      </dgm:spPr>
      <dgm:t>
        <a:bodyPr/>
        <a:lstStyle/>
        <a:p>
          <a:r>
            <a:rPr lang="en-US" sz="1300" b="1" dirty="0" smtClean="0"/>
            <a:t>Customer Satisfaction</a:t>
          </a:r>
          <a:endParaRPr lang="en-US" sz="1300" b="1" dirty="0"/>
        </a:p>
      </dgm:t>
    </dgm:pt>
    <dgm:pt modelId="{594DEB67-0861-4B16-B1B1-9613D9F7D9DB}" type="sibTrans" cxnId="{AF2464D4-D00B-4623-A164-2E2F1A2D7F7F}">
      <dgm:prSet/>
      <dgm:spPr/>
      <dgm:t>
        <a:bodyPr/>
        <a:lstStyle/>
        <a:p>
          <a:endParaRPr lang="en-US"/>
        </a:p>
      </dgm:t>
    </dgm:pt>
    <dgm:pt modelId="{190D338E-617D-4629-A279-A13F72F8C166}" type="parTrans" cxnId="{AF2464D4-D00B-4623-A164-2E2F1A2D7F7F}">
      <dgm:prSet/>
      <dgm:spPr/>
      <dgm:t>
        <a:bodyPr/>
        <a:lstStyle/>
        <a:p>
          <a:endParaRPr lang="en-US"/>
        </a:p>
      </dgm:t>
    </dgm:pt>
    <dgm:pt modelId="{CEC47AD6-3300-4E5A-AD34-0A34AF374D64}">
      <dgm:prSet/>
      <dgm:spPr>
        <a:solidFill>
          <a:schemeClr val="accent2">
            <a:lumMod val="50000"/>
          </a:schemeClr>
        </a:solidFill>
      </dgm:spPr>
      <dgm:t>
        <a:bodyPr/>
        <a:lstStyle/>
        <a:p>
          <a:r>
            <a:rPr lang="en-US" b="1" dirty="0" smtClean="0"/>
            <a:t>Personnel Management</a:t>
          </a:r>
          <a:endParaRPr lang="en-US" b="1" dirty="0"/>
        </a:p>
      </dgm:t>
    </dgm:pt>
    <dgm:pt modelId="{D6CC6135-AD07-4941-95EF-072299013C42}" type="parTrans" cxnId="{3D5E0293-0067-417D-84DD-506511C7F03D}">
      <dgm:prSet/>
      <dgm:spPr/>
      <dgm:t>
        <a:bodyPr/>
        <a:lstStyle/>
        <a:p>
          <a:endParaRPr lang="en-US"/>
        </a:p>
      </dgm:t>
    </dgm:pt>
    <dgm:pt modelId="{F9609004-B7F1-4DEA-8FD4-4C214D016EFF}" type="sibTrans" cxnId="{3D5E0293-0067-417D-84DD-506511C7F03D}">
      <dgm:prSet/>
      <dgm:spPr/>
      <dgm:t>
        <a:bodyPr/>
        <a:lstStyle/>
        <a:p>
          <a:endParaRPr lang="en-US"/>
        </a:p>
      </dgm:t>
    </dgm:pt>
    <dgm:pt modelId="{EDD0C4B1-D6C3-4258-866A-AE0E9D641BD0}">
      <dgm:prSet custT="1"/>
      <dgm:spPr>
        <a:solidFill>
          <a:schemeClr val="accent2">
            <a:lumMod val="50000"/>
          </a:schemeClr>
        </a:solidFill>
      </dgm:spPr>
      <dgm:t>
        <a:bodyPr/>
        <a:lstStyle/>
        <a:p>
          <a:r>
            <a:rPr lang="en-US" sz="1300" b="1" dirty="0" smtClean="0">
              <a:solidFill>
                <a:schemeClr val="bg1"/>
              </a:solidFill>
            </a:rPr>
            <a:t>Several questions </a:t>
          </a:r>
          <a:r>
            <a:rPr lang="en-US" sz="1300" b="1" baseline="0" dirty="0" smtClean="0">
              <a:solidFill>
                <a:schemeClr val="bg1"/>
              </a:solidFill>
            </a:rPr>
            <a:t>detailing</a:t>
          </a:r>
          <a:r>
            <a:rPr lang="en-US" sz="1300" b="1" dirty="0" smtClean="0">
              <a:solidFill>
                <a:schemeClr val="bg1"/>
              </a:solidFill>
            </a:rPr>
            <a:t> level of performance for the previous fiscal year</a:t>
          </a:r>
          <a:endParaRPr lang="en-US" sz="1300" b="1" baseline="0" dirty="0"/>
        </a:p>
      </dgm:t>
    </dgm:pt>
    <dgm:pt modelId="{2470E77E-367B-443B-A1A2-6D93C45B98E6}" type="parTrans" cxnId="{DA549716-6D31-4F57-920C-EA6FE3F8FFA7}">
      <dgm:prSet/>
      <dgm:spPr/>
      <dgm:t>
        <a:bodyPr/>
        <a:lstStyle/>
        <a:p>
          <a:endParaRPr lang="en-US"/>
        </a:p>
      </dgm:t>
    </dgm:pt>
    <dgm:pt modelId="{81555BFF-0674-4E91-8625-98894A800547}" type="sibTrans" cxnId="{DA549716-6D31-4F57-920C-EA6FE3F8FFA7}">
      <dgm:prSet/>
      <dgm:spPr/>
      <dgm:t>
        <a:bodyPr/>
        <a:lstStyle/>
        <a:p>
          <a:endParaRPr lang="en-US"/>
        </a:p>
      </dgm:t>
    </dgm:pt>
    <dgm:pt modelId="{8E3E1FC8-D177-4CE0-A2C4-02E0B9B9C56E}" type="pres">
      <dgm:prSet presAssocID="{29F47932-1297-49D2-916E-041F13718201}" presName="theList" presStyleCnt="0">
        <dgm:presLayoutVars>
          <dgm:dir/>
          <dgm:animLvl val="lvl"/>
          <dgm:resizeHandles val="exact"/>
        </dgm:presLayoutVars>
      </dgm:prSet>
      <dgm:spPr/>
      <dgm:t>
        <a:bodyPr/>
        <a:lstStyle/>
        <a:p>
          <a:endParaRPr lang="en-US"/>
        </a:p>
      </dgm:t>
    </dgm:pt>
    <dgm:pt modelId="{F011C26D-D80B-40A3-B2EC-73C0FC012F4F}" type="pres">
      <dgm:prSet presAssocID="{5AEAF9A3-DA66-43AB-BF96-73E2738330CD}" presName="compNode" presStyleCnt="0"/>
      <dgm:spPr/>
    </dgm:pt>
    <dgm:pt modelId="{11B10D65-DB9C-44A4-9EA4-7577F0B9FE95}" type="pres">
      <dgm:prSet presAssocID="{5AEAF9A3-DA66-43AB-BF96-73E2738330CD}" presName="aNode" presStyleLbl="bgShp" presStyleIdx="0" presStyleCnt="4"/>
      <dgm:spPr/>
      <dgm:t>
        <a:bodyPr/>
        <a:lstStyle/>
        <a:p>
          <a:endParaRPr lang="en-US"/>
        </a:p>
      </dgm:t>
    </dgm:pt>
    <dgm:pt modelId="{817BE57C-3137-4F85-B06C-B30D6D764888}" type="pres">
      <dgm:prSet presAssocID="{5AEAF9A3-DA66-43AB-BF96-73E2738330CD}" presName="textNode" presStyleLbl="bgShp" presStyleIdx="0" presStyleCnt="4"/>
      <dgm:spPr/>
      <dgm:t>
        <a:bodyPr/>
        <a:lstStyle/>
        <a:p>
          <a:endParaRPr lang="en-US"/>
        </a:p>
      </dgm:t>
    </dgm:pt>
    <dgm:pt modelId="{54F0019E-96FA-44C9-A30A-89B5F2FE46C4}" type="pres">
      <dgm:prSet presAssocID="{5AEAF9A3-DA66-43AB-BF96-73E2738330CD}" presName="compChildNode" presStyleCnt="0"/>
      <dgm:spPr/>
    </dgm:pt>
    <dgm:pt modelId="{04D18CCA-D621-48ED-992B-F67E4643507F}" type="pres">
      <dgm:prSet presAssocID="{5AEAF9A3-DA66-43AB-BF96-73E2738330CD}" presName="theInnerList" presStyleCnt="0"/>
      <dgm:spPr/>
    </dgm:pt>
    <dgm:pt modelId="{A18A86EE-9567-4084-9037-C5D4A4E62BA0}" type="pres">
      <dgm:prSet presAssocID="{2A36B3F4-E16D-4A9C-AAAA-1AA5409EE12B}" presName="childNode" presStyleLbl="node1" presStyleIdx="0" presStyleCnt="19" custLinFactNeighborX="22" custLinFactNeighborY="1920">
        <dgm:presLayoutVars>
          <dgm:bulletEnabled val="1"/>
        </dgm:presLayoutVars>
      </dgm:prSet>
      <dgm:spPr/>
      <dgm:t>
        <a:bodyPr/>
        <a:lstStyle/>
        <a:p>
          <a:endParaRPr lang="en-US"/>
        </a:p>
      </dgm:t>
    </dgm:pt>
    <dgm:pt modelId="{3F28D072-5C86-4CCB-A128-0CCCAEDED367}" type="pres">
      <dgm:prSet presAssocID="{2A36B3F4-E16D-4A9C-AAAA-1AA5409EE12B}" presName="aSpace2" presStyleCnt="0"/>
      <dgm:spPr/>
    </dgm:pt>
    <dgm:pt modelId="{5CF92471-7187-4AF8-9EF5-8E27EA02585C}" type="pres">
      <dgm:prSet presAssocID="{7D77C218-86D1-4551-8D1D-99548D011D6D}" presName="childNode" presStyleLbl="node1" presStyleIdx="1" presStyleCnt="19">
        <dgm:presLayoutVars>
          <dgm:bulletEnabled val="1"/>
        </dgm:presLayoutVars>
      </dgm:prSet>
      <dgm:spPr/>
      <dgm:t>
        <a:bodyPr/>
        <a:lstStyle/>
        <a:p>
          <a:endParaRPr lang="en-US"/>
        </a:p>
      </dgm:t>
    </dgm:pt>
    <dgm:pt modelId="{9DF8BF37-26E2-4288-8D31-3BF8727B37EE}" type="pres">
      <dgm:prSet presAssocID="{7D77C218-86D1-4551-8D1D-99548D011D6D}" presName="aSpace2" presStyleCnt="0"/>
      <dgm:spPr/>
    </dgm:pt>
    <dgm:pt modelId="{6B957787-137D-4641-BCD4-91674B9AA182}" type="pres">
      <dgm:prSet presAssocID="{769B293C-2F9E-4CED-B2EB-C35705A5085F}" presName="childNode" presStyleLbl="node1" presStyleIdx="2" presStyleCnt="19">
        <dgm:presLayoutVars>
          <dgm:bulletEnabled val="1"/>
        </dgm:presLayoutVars>
      </dgm:prSet>
      <dgm:spPr/>
      <dgm:t>
        <a:bodyPr/>
        <a:lstStyle/>
        <a:p>
          <a:endParaRPr lang="en-US"/>
        </a:p>
      </dgm:t>
    </dgm:pt>
    <dgm:pt modelId="{F8D7494C-1AA5-4A82-8B38-20ED5188552D}" type="pres">
      <dgm:prSet presAssocID="{5AEAF9A3-DA66-43AB-BF96-73E2738330CD}" presName="aSpace" presStyleCnt="0"/>
      <dgm:spPr/>
    </dgm:pt>
    <dgm:pt modelId="{01733636-18F8-4240-9E94-C4ED9A6B6C15}" type="pres">
      <dgm:prSet presAssocID="{60A690ED-FB63-4645-88AA-0962D34CC7D9}" presName="compNode" presStyleCnt="0"/>
      <dgm:spPr/>
    </dgm:pt>
    <dgm:pt modelId="{301CFCE9-3E18-4966-B5D2-8E51A5D27A5B}" type="pres">
      <dgm:prSet presAssocID="{60A690ED-FB63-4645-88AA-0962D34CC7D9}" presName="aNode" presStyleLbl="bgShp" presStyleIdx="1" presStyleCnt="4"/>
      <dgm:spPr/>
      <dgm:t>
        <a:bodyPr/>
        <a:lstStyle/>
        <a:p>
          <a:endParaRPr lang="en-US"/>
        </a:p>
      </dgm:t>
    </dgm:pt>
    <dgm:pt modelId="{F04BD641-4224-400B-9A7E-A0F55AFFF6DB}" type="pres">
      <dgm:prSet presAssocID="{60A690ED-FB63-4645-88AA-0962D34CC7D9}" presName="textNode" presStyleLbl="bgShp" presStyleIdx="1" presStyleCnt="4"/>
      <dgm:spPr/>
      <dgm:t>
        <a:bodyPr/>
        <a:lstStyle/>
        <a:p>
          <a:endParaRPr lang="en-US"/>
        </a:p>
      </dgm:t>
    </dgm:pt>
    <dgm:pt modelId="{B5FC2253-E43D-40A8-8420-5AC381450E38}" type="pres">
      <dgm:prSet presAssocID="{60A690ED-FB63-4645-88AA-0962D34CC7D9}" presName="compChildNode" presStyleCnt="0"/>
      <dgm:spPr/>
    </dgm:pt>
    <dgm:pt modelId="{EB0BD201-BC5F-4AC9-A429-CBBF03799EE9}" type="pres">
      <dgm:prSet presAssocID="{60A690ED-FB63-4645-88AA-0962D34CC7D9}" presName="theInnerList" presStyleCnt="0"/>
      <dgm:spPr/>
    </dgm:pt>
    <dgm:pt modelId="{54FE66F9-4928-415C-88DF-E652431FEF17}" type="pres">
      <dgm:prSet presAssocID="{414E4517-7CD7-4660-9052-8C732A452F5F}" presName="childNode" presStyleLbl="node1" presStyleIdx="3" presStyleCnt="19">
        <dgm:presLayoutVars>
          <dgm:bulletEnabled val="1"/>
        </dgm:presLayoutVars>
      </dgm:prSet>
      <dgm:spPr/>
      <dgm:t>
        <a:bodyPr/>
        <a:lstStyle/>
        <a:p>
          <a:endParaRPr lang="en-US"/>
        </a:p>
      </dgm:t>
    </dgm:pt>
    <dgm:pt modelId="{448B1E91-F290-4655-91CA-302D4D3EF309}" type="pres">
      <dgm:prSet presAssocID="{414E4517-7CD7-4660-9052-8C732A452F5F}" presName="aSpace2" presStyleCnt="0"/>
      <dgm:spPr/>
    </dgm:pt>
    <dgm:pt modelId="{96C9CC02-190F-4975-9F23-8A4B75D4EBF0}" type="pres">
      <dgm:prSet presAssocID="{EB42A3C6-EAD8-406E-8E8C-50A15124E010}" presName="childNode" presStyleLbl="node1" presStyleIdx="4" presStyleCnt="19">
        <dgm:presLayoutVars>
          <dgm:bulletEnabled val="1"/>
        </dgm:presLayoutVars>
      </dgm:prSet>
      <dgm:spPr/>
      <dgm:t>
        <a:bodyPr/>
        <a:lstStyle/>
        <a:p>
          <a:endParaRPr lang="en-US"/>
        </a:p>
      </dgm:t>
    </dgm:pt>
    <dgm:pt modelId="{3D8BF008-5686-4DFE-BD73-1CFA977180D1}" type="pres">
      <dgm:prSet presAssocID="{EB42A3C6-EAD8-406E-8E8C-50A15124E010}" presName="aSpace2" presStyleCnt="0"/>
      <dgm:spPr/>
    </dgm:pt>
    <dgm:pt modelId="{F81D850B-A8FE-4BA2-8DDE-650B1A47F73A}" type="pres">
      <dgm:prSet presAssocID="{D229E2CD-7403-4157-A6CF-6145B5F40534}" presName="childNode" presStyleLbl="node1" presStyleIdx="5" presStyleCnt="19">
        <dgm:presLayoutVars>
          <dgm:bulletEnabled val="1"/>
        </dgm:presLayoutVars>
      </dgm:prSet>
      <dgm:spPr/>
      <dgm:t>
        <a:bodyPr/>
        <a:lstStyle/>
        <a:p>
          <a:endParaRPr lang="en-US"/>
        </a:p>
      </dgm:t>
    </dgm:pt>
    <dgm:pt modelId="{1163D745-50F1-4FD7-AC37-083A907BC908}" type="pres">
      <dgm:prSet presAssocID="{D229E2CD-7403-4157-A6CF-6145B5F40534}" presName="aSpace2" presStyleCnt="0"/>
      <dgm:spPr/>
    </dgm:pt>
    <dgm:pt modelId="{D8F24F5B-1DFB-4A5E-B8ED-F1D3689B6831}" type="pres">
      <dgm:prSet presAssocID="{F75600E5-CEF8-40C2-9275-54F3E83FC22A}" presName="childNode" presStyleLbl="node1" presStyleIdx="6" presStyleCnt="19">
        <dgm:presLayoutVars>
          <dgm:bulletEnabled val="1"/>
        </dgm:presLayoutVars>
      </dgm:prSet>
      <dgm:spPr/>
      <dgm:t>
        <a:bodyPr/>
        <a:lstStyle/>
        <a:p>
          <a:endParaRPr lang="en-US"/>
        </a:p>
      </dgm:t>
    </dgm:pt>
    <dgm:pt modelId="{20284186-01D3-4111-A0AF-34C7E806E4F8}" type="pres">
      <dgm:prSet presAssocID="{F75600E5-CEF8-40C2-9275-54F3E83FC22A}" presName="aSpace2" presStyleCnt="0"/>
      <dgm:spPr/>
    </dgm:pt>
    <dgm:pt modelId="{CC12D0A2-5BF9-42E8-9DF4-C310F3FDA4A8}" type="pres">
      <dgm:prSet presAssocID="{180FAC24-C067-477C-A418-F3341D3C3CD0}" presName="childNode" presStyleLbl="node1" presStyleIdx="7" presStyleCnt="19">
        <dgm:presLayoutVars>
          <dgm:bulletEnabled val="1"/>
        </dgm:presLayoutVars>
      </dgm:prSet>
      <dgm:spPr/>
      <dgm:t>
        <a:bodyPr/>
        <a:lstStyle/>
        <a:p>
          <a:endParaRPr lang="en-US"/>
        </a:p>
      </dgm:t>
    </dgm:pt>
    <dgm:pt modelId="{9EB92545-7270-43F4-A770-E764816E2B35}" type="pres">
      <dgm:prSet presAssocID="{60A690ED-FB63-4645-88AA-0962D34CC7D9}" presName="aSpace" presStyleCnt="0"/>
      <dgm:spPr/>
    </dgm:pt>
    <dgm:pt modelId="{AAB6F216-4549-4011-91E0-3D2D0A2D0B77}" type="pres">
      <dgm:prSet presAssocID="{D5282D53-F67C-4CBA-8A75-7DDB6C7399C8}" presName="compNode" presStyleCnt="0"/>
      <dgm:spPr/>
    </dgm:pt>
    <dgm:pt modelId="{9C91934B-4FE8-4D3A-B7AB-7B83BBBDA5CA}" type="pres">
      <dgm:prSet presAssocID="{D5282D53-F67C-4CBA-8A75-7DDB6C7399C8}" presName="aNode" presStyleLbl="bgShp" presStyleIdx="2" presStyleCnt="4" custLinFactNeighborX="-1698" custLinFactNeighborY="1329"/>
      <dgm:spPr/>
      <dgm:t>
        <a:bodyPr/>
        <a:lstStyle/>
        <a:p>
          <a:endParaRPr lang="en-US"/>
        </a:p>
      </dgm:t>
    </dgm:pt>
    <dgm:pt modelId="{22A9E520-831A-4F1B-A92B-D67AD750F171}" type="pres">
      <dgm:prSet presAssocID="{D5282D53-F67C-4CBA-8A75-7DDB6C7399C8}" presName="textNode" presStyleLbl="bgShp" presStyleIdx="2" presStyleCnt="4"/>
      <dgm:spPr/>
      <dgm:t>
        <a:bodyPr/>
        <a:lstStyle/>
        <a:p>
          <a:endParaRPr lang="en-US"/>
        </a:p>
      </dgm:t>
    </dgm:pt>
    <dgm:pt modelId="{C232763B-CD14-48FF-B7A8-E998BA445869}" type="pres">
      <dgm:prSet presAssocID="{D5282D53-F67C-4CBA-8A75-7DDB6C7399C8}" presName="compChildNode" presStyleCnt="0"/>
      <dgm:spPr/>
    </dgm:pt>
    <dgm:pt modelId="{279D3976-D9CE-43B8-9487-C1167D8B77D0}" type="pres">
      <dgm:prSet presAssocID="{D5282D53-F67C-4CBA-8A75-7DDB6C7399C8}" presName="theInnerList" presStyleCnt="0"/>
      <dgm:spPr/>
    </dgm:pt>
    <dgm:pt modelId="{9735C704-2FCD-4DC7-BE90-595882088B33}" type="pres">
      <dgm:prSet presAssocID="{EDD0C4B1-D6C3-4258-866A-AE0E9D641BD0}" presName="childNode" presStyleLbl="node1" presStyleIdx="8" presStyleCnt="19" custScaleY="310166">
        <dgm:presLayoutVars>
          <dgm:bulletEnabled val="1"/>
        </dgm:presLayoutVars>
      </dgm:prSet>
      <dgm:spPr/>
      <dgm:t>
        <a:bodyPr/>
        <a:lstStyle/>
        <a:p>
          <a:endParaRPr lang="en-US"/>
        </a:p>
      </dgm:t>
    </dgm:pt>
    <dgm:pt modelId="{EC4F634D-1A50-46A8-B1E6-4BF14D65D118}" type="pres">
      <dgm:prSet presAssocID="{EDD0C4B1-D6C3-4258-866A-AE0E9D641BD0}" presName="aSpace2" presStyleCnt="0"/>
      <dgm:spPr/>
    </dgm:pt>
    <dgm:pt modelId="{56118B6E-E4D3-4E85-B2BD-5F0ECE18A18B}" type="pres">
      <dgm:prSet presAssocID="{FFC6208C-33B8-45A7-85AA-050F3F06C7AF}" presName="childNode" presStyleLbl="node1" presStyleIdx="9" presStyleCnt="19" custScaleY="67609" custLinFactNeighborX="767" custLinFactNeighborY="928">
        <dgm:presLayoutVars>
          <dgm:bulletEnabled val="1"/>
        </dgm:presLayoutVars>
      </dgm:prSet>
      <dgm:spPr/>
      <dgm:t>
        <a:bodyPr/>
        <a:lstStyle/>
        <a:p>
          <a:endParaRPr lang="en-US"/>
        </a:p>
      </dgm:t>
    </dgm:pt>
    <dgm:pt modelId="{00B8173C-E57E-48CD-A4C4-DAF032FAD124}" type="pres">
      <dgm:prSet presAssocID="{FFC6208C-33B8-45A7-85AA-050F3F06C7AF}" presName="aSpace2" presStyleCnt="0"/>
      <dgm:spPr/>
    </dgm:pt>
    <dgm:pt modelId="{788F2EEA-4614-4637-93D0-FF3956C9141B}" type="pres">
      <dgm:prSet presAssocID="{E4A0414F-E8B4-44A4-9676-89F7BDBF8DF7}" presName="childNode" presStyleLbl="node1" presStyleIdx="10" presStyleCnt="19" custScaleX="100000" custScaleY="65096" custLinFactNeighborX="767" custLinFactNeighborY="-41044">
        <dgm:presLayoutVars>
          <dgm:bulletEnabled val="1"/>
        </dgm:presLayoutVars>
      </dgm:prSet>
      <dgm:spPr/>
      <dgm:t>
        <a:bodyPr/>
        <a:lstStyle/>
        <a:p>
          <a:endParaRPr lang="en-US"/>
        </a:p>
      </dgm:t>
    </dgm:pt>
    <dgm:pt modelId="{7F1800BE-03E0-4DF9-83EF-F3BD2EDEB535}" type="pres">
      <dgm:prSet presAssocID="{E4A0414F-E8B4-44A4-9676-89F7BDBF8DF7}" presName="aSpace2" presStyleCnt="0"/>
      <dgm:spPr/>
    </dgm:pt>
    <dgm:pt modelId="{C2AAB96C-6A68-44A6-B456-057D9F6B03F4}" type="pres">
      <dgm:prSet presAssocID="{9AF86D06-0F9D-48F0-B4A7-DBBED06366BB}" presName="childNode" presStyleLbl="node1" presStyleIdx="11" presStyleCnt="19" custScaleX="99725" custScaleY="69658" custLinFactNeighborX="-133" custLinFactNeighborY="-13606">
        <dgm:presLayoutVars>
          <dgm:bulletEnabled val="1"/>
        </dgm:presLayoutVars>
      </dgm:prSet>
      <dgm:spPr/>
      <dgm:t>
        <a:bodyPr/>
        <a:lstStyle/>
        <a:p>
          <a:endParaRPr lang="en-US"/>
        </a:p>
      </dgm:t>
    </dgm:pt>
    <dgm:pt modelId="{E39FE02E-1955-4D33-B44B-6DEB79A52EFF}" type="pres">
      <dgm:prSet presAssocID="{9AF86D06-0F9D-48F0-B4A7-DBBED06366BB}" presName="aSpace2" presStyleCnt="0"/>
      <dgm:spPr/>
    </dgm:pt>
    <dgm:pt modelId="{EFB17E40-DE7F-4C86-B9DF-A71C444D29DB}" type="pres">
      <dgm:prSet presAssocID="{F026AC37-5A76-454B-9092-78AE6F5108DE}" presName="childNode" presStyleLbl="node1" presStyleIdx="12" presStyleCnt="19" custScaleY="60592" custLinFactNeighborX="767" custLinFactNeighborY="-22167">
        <dgm:presLayoutVars>
          <dgm:bulletEnabled val="1"/>
        </dgm:presLayoutVars>
      </dgm:prSet>
      <dgm:spPr/>
      <dgm:t>
        <a:bodyPr/>
        <a:lstStyle/>
        <a:p>
          <a:endParaRPr lang="en-US"/>
        </a:p>
      </dgm:t>
    </dgm:pt>
    <dgm:pt modelId="{4EAA0023-6EFA-452C-B4EF-33600CFD4D5A}" type="pres">
      <dgm:prSet presAssocID="{F026AC37-5A76-454B-9092-78AE6F5108DE}" presName="aSpace2" presStyleCnt="0"/>
      <dgm:spPr/>
    </dgm:pt>
    <dgm:pt modelId="{981E246F-B942-45EB-A49A-1DAAADB6AE6B}" type="pres">
      <dgm:prSet presAssocID="{8FC25482-1D8D-40C7-9487-016744DDA89D}" presName="childNode" presStyleLbl="node1" presStyleIdx="13" presStyleCnt="19" custScaleY="62870" custLinFactNeighborX="767" custLinFactNeighborY="-18314">
        <dgm:presLayoutVars>
          <dgm:bulletEnabled val="1"/>
        </dgm:presLayoutVars>
      </dgm:prSet>
      <dgm:spPr/>
      <dgm:t>
        <a:bodyPr/>
        <a:lstStyle/>
        <a:p>
          <a:endParaRPr lang="en-US"/>
        </a:p>
      </dgm:t>
    </dgm:pt>
    <dgm:pt modelId="{93CAD539-DCE7-4CC8-AED4-AE3765BD731D}" type="pres">
      <dgm:prSet presAssocID="{D5282D53-F67C-4CBA-8A75-7DDB6C7399C8}" presName="aSpace" presStyleCnt="0"/>
      <dgm:spPr/>
    </dgm:pt>
    <dgm:pt modelId="{F222DE53-DDCB-44F2-B111-8C968E27220B}" type="pres">
      <dgm:prSet presAssocID="{20CA8DFB-F214-4A4F-AAD3-B3D768F7C3EC}" presName="compNode" presStyleCnt="0"/>
      <dgm:spPr/>
    </dgm:pt>
    <dgm:pt modelId="{19BBA40A-D251-46B5-B844-F74EB407330A}" type="pres">
      <dgm:prSet presAssocID="{20CA8DFB-F214-4A4F-AAD3-B3D768F7C3EC}" presName="aNode" presStyleLbl="bgShp" presStyleIdx="3" presStyleCnt="4" custLinFactNeighborX="-2738" custLinFactNeighborY="0"/>
      <dgm:spPr/>
      <dgm:t>
        <a:bodyPr/>
        <a:lstStyle/>
        <a:p>
          <a:endParaRPr lang="en-US"/>
        </a:p>
      </dgm:t>
    </dgm:pt>
    <dgm:pt modelId="{B4C3BD15-4C07-4B0B-B35E-495FA7630636}" type="pres">
      <dgm:prSet presAssocID="{20CA8DFB-F214-4A4F-AAD3-B3D768F7C3EC}" presName="textNode" presStyleLbl="bgShp" presStyleIdx="3" presStyleCnt="4"/>
      <dgm:spPr/>
      <dgm:t>
        <a:bodyPr/>
        <a:lstStyle/>
        <a:p>
          <a:endParaRPr lang="en-US"/>
        </a:p>
      </dgm:t>
    </dgm:pt>
    <dgm:pt modelId="{2E5AFD3C-C0DA-4729-99DF-D5F9638667F7}" type="pres">
      <dgm:prSet presAssocID="{20CA8DFB-F214-4A4F-AAD3-B3D768F7C3EC}" presName="compChildNode" presStyleCnt="0"/>
      <dgm:spPr/>
    </dgm:pt>
    <dgm:pt modelId="{9F5FF8A9-BFE1-48F9-9D59-A6B7DC75F4D8}" type="pres">
      <dgm:prSet presAssocID="{20CA8DFB-F214-4A4F-AAD3-B3D768F7C3EC}" presName="theInnerList" presStyleCnt="0"/>
      <dgm:spPr/>
    </dgm:pt>
    <dgm:pt modelId="{1A408306-FC4E-46FF-86B2-3CE2A801EB44}" type="pres">
      <dgm:prSet presAssocID="{EDDD5BFE-C85C-46C8-9058-74F7A5A2B310}" presName="childNode" presStyleLbl="node1" presStyleIdx="14" presStyleCnt="19" custScaleY="53973" custLinFactNeighborX="-3045" custLinFactNeighborY="627">
        <dgm:presLayoutVars>
          <dgm:bulletEnabled val="1"/>
        </dgm:presLayoutVars>
      </dgm:prSet>
      <dgm:spPr/>
      <dgm:t>
        <a:bodyPr/>
        <a:lstStyle/>
        <a:p>
          <a:endParaRPr lang="en-US"/>
        </a:p>
      </dgm:t>
    </dgm:pt>
    <dgm:pt modelId="{3614FDF9-36D4-4612-B417-472A8FA2B3AD}" type="pres">
      <dgm:prSet presAssocID="{EDDD5BFE-C85C-46C8-9058-74F7A5A2B310}" presName="aSpace2" presStyleCnt="0"/>
      <dgm:spPr/>
    </dgm:pt>
    <dgm:pt modelId="{09BC8613-81DF-48B3-80A7-4177C4E0DFE4}" type="pres">
      <dgm:prSet presAssocID="{94204203-AC68-4790-89F0-AC6BEB94E53D}" presName="childNode" presStyleLbl="node1" presStyleIdx="15" presStyleCnt="19" custScaleY="56572" custLinFactNeighborX="-3045" custLinFactNeighborY="-3065">
        <dgm:presLayoutVars>
          <dgm:bulletEnabled val="1"/>
        </dgm:presLayoutVars>
      </dgm:prSet>
      <dgm:spPr/>
      <dgm:t>
        <a:bodyPr/>
        <a:lstStyle/>
        <a:p>
          <a:endParaRPr lang="en-US"/>
        </a:p>
      </dgm:t>
    </dgm:pt>
    <dgm:pt modelId="{94413D04-1FE8-4989-A03A-E9D4439CC6E6}" type="pres">
      <dgm:prSet presAssocID="{94204203-AC68-4790-89F0-AC6BEB94E53D}" presName="aSpace2" presStyleCnt="0"/>
      <dgm:spPr/>
    </dgm:pt>
    <dgm:pt modelId="{C351A6B4-13FD-44CD-9CE7-360A6B43E1F4}" type="pres">
      <dgm:prSet presAssocID="{1AFECED3-33C6-494A-A90C-61662551EA34}" presName="childNode" presStyleLbl="node1" presStyleIdx="16" presStyleCnt="19" custScaleY="59434" custLinFactNeighborX="-3045" custLinFactNeighborY="-4638">
        <dgm:presLayoutVars>
          <dgm:bulletEnabled val="1"/>
        </dgm:presLayoutVars>
      </dgm:prSet>
      <dgm:spPr/>
      <dgm:t>
        <a:bodyPr/>
        <a:lstStyle/>
        <a:p>
          <a:endParaRPr lang="en-US"/>
        </a:p>
      </dgm:t>
    </dgm:pt>
    <dgm:pt modelId="{5C95E014-7A8A-46DE-83E8-FBD73192A137}" type="pres">
      <dgm:prSet presAssocID="{1AFECED3-33C6-494A-A90C-61662551EA34}" presName="aSpace2" presStyleCnt="0"/>
      <dgm:spPr/>
    </dgm:pt>
    <dgm:pt modelId="{9617ECA2-C04E-4BD1-84DE-50E72DF4E732}" type="pres">
      <dgm:prSet presAssocID="{1D2279C9-0F14-42C1-B6DF-EBC02AA64F8F}" presName="childNode" presStyleLbl="node1" presStyleIdx="17" presStyleCnt="19" custScaleY="62345" custLinFactNeighborX="-3045" custLinFactNeighborY="2446">
        <dgm:presLayoutVars>
          <dgm:bulletEnabled val="1"/>
        </dgm:presLayoutVars>
      </dgm:prSet>
      <dgm:spPr/>
      <dgm:t>
        <a:bodyPr/>
        <a:lstStyle/>
        <a:p>
          <a:endParaRPr lang="en-US"/>
        </a:p>
      </dgm:t>
    </dgm:pt>
    <dgm:pt modelId="{EADCDB46-9AE8-46A7-8CBD-3B7296171203}" type="pres">
      <dgm:prSet presAssocID="{1D2279C9-0F14-42C1-B6DF-EBC02AA64F8F}" presName="aSpace2" presStyleCnt="0"/>
      <dgm:spPr/>
    </dgm:pt>
    <dgm:pt modelId="{FAB24972-1FF2-47A6-85DB-54068EC06B7F}" type="pres">
      <dgm:prSet presAssocID="{CEC47AD6-3300-4E5A-AD34-0A34AF374D64}" presName="childNode" presStyleLbl="node1" presStyleIdx="18" presStyleCnt="19" custScaleY="62345" custLinFactNeighborX="-3045" custLinFactNeighborY="2446">
        <dgm:presLayoutVars>
          <dgm:bulletEnabled val="1"/>
        </dgm:presLayoutVars>
      </dgm:prSet>
      <dgm:spPr/>
      <dgm:t>
        <a:bodyPr/>
        <a:lstStyle/>
        <a:p>
          <a:endParaRPr lang="en-US"/>
        </a:p>
      </dgm:t>
    </dgm:pt>
  </dgm:ptLst>
  <dgm:cxnLst>
    <dgm:cxn modelId="{55332B21-2957-4B21-91C8-6D639A477369}" srcId="{20CA8DFB-F214-4A4F-AAD3-B3D768F7C3EC}" destId="{94204203-AC68-4790-89F0-AC6BEB94E53D}" srcOrd="1" destOrd="0" parTransId="{C9DF0CBD-9372-4A4A-ADA8-884D6C4A10C2}" sibTransId="{BA975D65-1DB2-4721-9E12-8142000E3F26}"/>
    <dgm:cxn modelId="{41E12F93-3721-4EB6-A75A-DD8140073BA3}" type="presOf" srcId="{29F47932-1297-49D2-916E-041F13718201}" destId="{8E3E1FC8-D177-4CE0-A2C4-02E0B9B9C56E}" srcOrd="0" destOrd="0" presId="urn:microsoft.com/office/officeart/2005/8/layout/lProcess2"/>
    <dgm:cxn modelId="{8ACB51AC-0889-4E0F-87A1-52E1C639ED8C}" srcId="{D5282D53-F67C-4CBA-8A75-7DDB6C7399C8}" destId="{F026AC37-5A76-454B-9092-78AE6F5108DE}" srcOrd="4" destOrd="0" parTransId="{D6FE4850-B6BC-4F1F-9378-76E61D856EF9}" sibTransId="{7B58BDDA-423D-469E-A39F-3E892D72F49B}"/>
    <dgm:cxn modelId="{B0016DE4-297F-4001-B5D9-97A3A866D748}" type="presOf" srcId="{5AEAF9A3-DA66-43AB-BF96-73E2738330CD}" destId="{11B10D65-DB9C-44A4-9EA4-7577F0B9FE95}" srcOrd="0" destOrd="0" presId="urn:microsoft.com/office/officeart/2005/8/layout/lProcess2"/>
    <dgm:cxn modelId="{CC8202C2-EC4E-45C0-89A0-CE9CF6250B95}" srcId="{29F47932-1297-49D2-916E-041F13718201}" destId="{D5282D53-F67C-4CBA-8A75-7DDB6C7399C8}" srcOrd="2" destOrd="0" parTransId="{729BE498-CC4D-4B61-94E8-2827678F2CA0}" sibTransId="{AC0BF604-CA67-437B-A9D3-F537992BFAFB}"/>
    <dgm:cxn modelId="{398F9C48-590A-47B8-886A-B694FCA087C6}" srcId="{D5282D53-F67C-4CBA-8A75-7DDB6C7399C8}" destId="{9AF86D06-0F9D-48F0-B4A7-DBBED06366BB}" srcOrd="3" destOrd="0" parTransId="{64141200-7210-4B52-A0E4-ED37D00219A9}" sibTransId="{04DFF246-0B2C-4A71-8066-7D2E480EC8CF}"/>
    <dgm:cxn modelId="{155F1344-823B-4F77-8D4C-3323E3F8D17B}" srcId="{60A690ED-FB63-4645-88AA-0962D34CC7D9}" destId="{180FAC24-C067-477C-A418-F3341D3C3CD0}" srcOrd="4" destOrd="0" parTransId="{BCCFCED3-B16A-453D-A3C6-520745ED1111}" sibTransId="{9A98A394-D319-4474-A248-6EDDBF38E9D3}"/>
    <dgm:cxn modelId="{956FD49D-9C3A-40FE-AFF3-C3D2C3B8B23F}" type="presOf" srcId="{D229E2CD-7403-4157-A6CF-6145B5F40534}" destId="{F81D850B-A8FE-4BA2-8DDE-650B1A47F73A}" srcOrd="0" destOrd="0" presId="urn:microsoft.com/office/officeart/2005/8/layout/lProcess2"/>
    <dgm:cxn modelId="{0B6C230D-A876-4D06-A8C0-8195937A2701}" type="presOf" srcId="{20CA8DFB-F214-4A4F-AAD3-B3D768F7C3EC}" destId="{19BBA40A-D251-46B5-B844-F74EB407330A}" srcOrd="0" destOrd="0" presId="urn:microsoft.com/office/officeart/2005/8/layout/lProcess2"/>
    <dgm:cxn modelId="{A6E7DFB2-8993-48D8-8347-FA2DF5D65653}" srcId="{60A690ED-FB63-4645-88AA-0962D34CC7D9}" destId="{D229E2CD-7403-4157-A6CF-6145B5F40534}" srcOrd="2" destOrd="0" parTransId="{D8792317-E776-4993-9053-03BF7CC64579}" sibTransId="{FE7E4935-27C4-415C-BAA2-99EB21979DBC}"/>
    <dgm:cxn modelId="{D144B44B-356D-4755-A392-606841B080E1}" srcId="{60A690ED-FB63-4645-88AA-0962D34CC7D9}" destId="{EB42A3C6-EAD8-406E-8E8C-50A15124E010}" srcOrd="1" destOrd="0" parTransId="{035C0ACB-719F-4AE6-BC28-8142534882CE}" sibTransId="{5C71127E-3D81-463D-9793-680280BA59DE}"/>
    <dgm:cxn modelId="{23AA06B8-35E1-4DAE-B5D4-E8EC2402D349}" type="presOf" srcId="{EDD0C4B1-D6C3-4258-866A-AE0E9D641BD0}" destId="{9735C704-2FCD-4DC7-BE90-595882088B33}" srcOrd="0" destOrd="0" presId="urn:microsoft.com/office/officeart/2005/8/layout/lProcess2"/>
    <dgm:cxn modelId="{FEE6AFCA-F514-4DBF-A734-E1E7646CA0F9}" srcId="{20CA8DFB-F214-4A4F-AAD3-B3D768F7C3EC}" destId="{EDDD5BFE-C85C-46C8-9058-74F7A5A2B310}" srcOrd="0" destOrd="0" parTransId="{9B54A483-023E-489A-AB1E-9A67DBA6EFCB}" sibTransId="{932521DD-9ECC-4E56-A3F2-EF9CC31D0F95}"/>
    <dgm:cxn modelId="{546E5EFE-4EFD-462B-B4E7-E6D65562A555}" type="presOf" srcId="{769B293C-2F9E-4CED-B2EB-C35705A5085F}" destId="{6B957787-137D-4641-BCD4-91674B9AA182}" srcOrd="0" destOrd="0" presId="urn:microsoft.com/office/officeart/2005/8/layout/lProcess2"/>
    <dgm:cxn modelId="{77329C6D-9F92-4A8B-BFD8-E1182851A896}" srcId="{D5282D53-F67C-4CBA-8A75-7DDB6C7399C8}" destId="{8FC25482-1D8D-40C7-9487-016744DDA89D}" srcOrd="5" destOrd="0" parTransId="{F841137A-F35D-4106-892C-2CEE6CA31BE9}" sibTransId="{97BE7D5B-1E67-4379-AA47-10D8038FBC8C}"/>
    <dgm:cxn modelId="{80C2E002-3CEE-4BAE-B803-2335524DA338}" type="presOf" srcId="{EB42A3C6-EAD8-406E-8E8C-50A15124E010}" destId="{96C9CC02-190F-4975-9F23-8A4B75D4EBF0}" srcOrd="0" destOrd="0" presId="urn:microsoft.com/office/officeart/2005/8/layout/lProcess2"/>
    <dgm:cxn modelId="{5C7CD563-C499-4357-A4F0-F9985839CF76}" srcId="{60A690ED-FB63-4645-88AA-0962D34CC7D9}" destId="{F75600E5-CEF8-40C2-9275-54F3E83FC22A}" srcOrd="3" destOrd="0" parTransId="{576E5BCD-8F7E-4C20-888C-51EDC0F5CE2A}" sibTransId="{B2259D62-0AF4-4A9A-B648-DD7161AFE7DD}"/>
    <dgm:cxn modelId="{DA549716-6D31-4F57-920C-EA6FE3F8FFA7}" srcId="{D5282D53-F67C-4CBA-8A75-7DDB6C7399C8}" destId="{EDD0C4B1-D6C3-4258-866A-AE0E9D641BD0}" srcOrd="0" destOrd="0" parTransId="{2470E77E-367B-443B-A1A2-6D93C45B98E6}" sibTransId="{81555BFF-0674-4E91-8625-98894A800547}"/>
    <dgm:cxn modelId="{790060D5-D043-4581-AC20-7E5DDB5A21C7}" type="presOf" srcId="{F75600E5-CEF8-40C2-9275-54F3E83FC22A}" destId="{D8F24F5B-1DFB-4A5E-B8ED-F1D3689B6831}" srcOrd="0" destOrd="0" presId="urn:microsoft.com/office/officeart/2005/8/layout/lProcess2"/>
    <dgm:cxn modelId="{3D5E0293-0067-417D-84DD-506511C7F03D}" srcId="{20CA8DFB-F214-4A4F-AAD3-B3D768F7C3EC}" destId="{CEC47AD6-3300-4E5A-AD34-0A34AF374D64}" srcOrd="4" destOrd="0" parTransId="{D6CC6135-AD07-4941-95EF-072299013C42}" sibTransId="{F9609004-B7F1-4DEA-8FD4-4C214D016EFF}"/>
    <dgm:cxn modelId="{A141A754-7F6F-4EF8-BCA3-CAC848063B3D}" srcId="{29F47932-1297-49D2-916E-041F13718201}" destId="{5AEAF9A3-DA66-43AB-BF96-73E2738330CD}" srcOrd="0" destOrd="0" parTransId="{29698C18-85C1-4FD2-AEF4-79CB1E6F7882}" sibTransId="{6D05DDA7-1CBF-4C0F-A809-F85C5429B6CF}"/>
    <dgm:cxn modelId="{9E8ED605-92CA-4467-96D6-77658F1ED363}" type="presOf" srcId="{1AFECED3-33C6-494A-A90C-61662551EA34}" destId="{C351A6B4-13FD-44CD-9CE7-360A6B43E1F4}" srcOrd="0" destOrd="0" presId="urn:microsoft.com/office/officeart/2005/8/layout/lProcess2"/>
    <dgm:cxn modelId="{060352A0-F556-4F61-A0CD-4DD1260600F6}" type="presOf" srcId="{7D77C218-86D1-4551-8D1D-99548D011D6D}" destId="{5CF92471-7187-4AF8-9EF5-8E27EA02585C}" srcOrd="0" destOrd="0" presId="urn:microsoft.com/office/officeart/2005/8/layout/lProcess2"/>
    <dgm:cxn modelId="{EF61FC56-3364-4748-892B-DA76EEBE6EF0}" type="presOf" srcId="{5AEAF9A3-DA66-43AB-BF96-73E2738330CD}" destId="{817BE57C-3137-4F85-B06C-B30D6D764888}" srcOrd="1" destOrd="0" presId="urn:microsoft.com/office/officeart/2005/8/layout/lProcess2"/>
    <dgm:cxn modelId="{74166B45-5385-4AA2-8F92-4C43BB65A385}" type="presOf" srcId="{D5282D53-F67C-4CBA-8A75-7DDB6C7399C8}" destId="{9C91934B-4FE8-4D3A-B7AB-7B83BBBDA5CA}" srcOrd="0" destOrd="0" presId="urn:microsoft.com/office/officeart/2005/8/layout/lProcess2"/>
    <dgm:cxn modelId="{C204F527-5B41-434A-8819-82EFACD14EB6}" srcId="{5AEAF9A3-DA66-43AB-BF96-73E2738330CD}" destId="{769B293C-2F9E-4CED-B2EB-C35705A5085F}" srcOrd="2" destOrd="0" parTransId="{F3FA384B-68B8-4C0E-A192-33166BD2FA86}" sibTransId="{9EC3953B-A3BF-4799-87A5-5148FEF0EC22}"/>
    <dgm:cxn modelId="{A40DBEAC-A140-4486-9CB7-93185FA25963}" type="presOf" srcId="{2A36B3F4-E16D-4A9C-AAAA-1AA5409EE12B}" destId="{A18A86EE-9567-4084-9037-C5D4A4E62BA0}" srcOrd="0" destOrd="0" presId="urn:microsoft.com/office/officeart/2005/8/layout/lProcess2"/>
    <dgm:cxn modelId="{EF843422-60F0-4620-8E48-9F0ED47CC046}" type="presOf" srcId="{60A690ED-FB63-4645-88AA-0962D34CC7D9}" destId="{F04BD641-4224-400B-9A7E-A0F55AFFF6DB}" srcOrd="1" destOrd="0" presId="urn:microsoft.com/office/officeart/2005/8/layout/lProcess2"/>
    <dgm:cxn modelId="{57A035ED-887F-494C-B55F-3FBBCB21D08B}" type="presOf" srcId="{F026AC37-5A76-454B-9092-78AE6F5108DE}" destId="{EFB17E40-DE7F-4C86-B9DF-A71C444D29DB}" srcOrd="0" destOrd="0" presId="urn:microsoft.com/office/officeart/2005/8/layout/lProcess2"/>
    <dgm:cxn modelId="{019C61FB-97E8-4F83-8871-B924011E9783}" srcId="{29F47932-1297-49D2-916E-041F13718201}" destId="{20CA8DFB-F214-4A4F-AAD3-B3D768F7C3EC}" srcOrd="3" destOrd="0" parTransId="{EB7684F0-2BB6-4E8C-8806-A8595F1DBFD1}" sibTransId="{506E3AA9-9D3C-4AAC-935F-360F1BAB2EC4}"/>
    <dgm:cxn modelId="{30F5D091-A833-45EA-95FE-1A07FEB5AF32}" type="presOf" srcId="{20CA8DFB-F214-4A4F-AAD3-B3D768F7C3EC}" destId="{B4C3BD15-4C07-4B0B-B35E-495FA7630636}" srcOrd="1" destOrd="0" presId="urn:microsoft.com/office/officeart/2005/8/layout/lProcess2"/>
    <dgm:cxn modelId="{8532A06E-0E61-4647-B88A-9C5C39934E14}" srcId="{D5282D53-F67C-4CBA-8A75-7DDB6C7399C8}" destId="{E4A0414F-E8B4-44A4-9676-89F7BDBF8DF7}" srcOrd="2" destOrd="0" parTransId="{F3B53C6E-D37B-4524-993A-6E07DF67A458}" sibTransId="{96455230-2980-4A53-BD75-CC74EC756FF1}"/>
    <dgm:cxn modelId="{27C888B0-B574-4F76-9B37-D6A223B5C7E8}" srcId="{5AEAF9A3-DA66-43AB-BF96-73E2738330CD}" destId="{2A36B3F4-E16D-4A9C-AAAA-1AA5409EE12B}" srcOrd="0" destOrd="0" parTransId="{BA5CDBD2-40F9-41E7-9970-CBE50CB97312}" sibTransId="{C6224F27-5D84-4B76-8194-B3AE40B61829}"/>
    <dgm:cxn modelId="{1B3296A9-4912-46DD-8C94-9A328C6DD64E}" type="presOf" srcId="{8FC25482-1D8D-40C7-9487-016744DDA89D}" destId="{981E246F-B942-45EB-A49A-1DAAADB6AE6B}" srcOrd="0" destOrd="0" presId="urn:microsoft.com/office/officeart/2005/8/layout/lProcess2"/>
    <dgm:cxn modelId="{CB1B0385-7548-4423-B172-B82FD9A9C795}" type="presOf" srcId="{EDDD5BFE-C85C-46C8-9058-74F7A5A2B310}" destId="{1A408306-FC4E-46FF-86B2-3CE2A801EB44}" srcOrd="0" destOrd="0" presId="urn:microsoft.com/office/officeart/2005/8/layout/lProcess2"/>
    <dgm:cxn modelId="{A9321D7A-61AF-4AED-B950-7B57917DE19C}" type="presOf" srcId="{9AF86D06-0F9D-48F0-B4A7-DBBED06366BB}" destId="{C2AAB96C-6A68-44A6-B456-057D9F6B03F4}" srcOrd="0" destOrd="0" presId="urn:microsoft.com/office/officeart/2005/8/layout/lProcess2"/>
    <dgm:cxn modelId="{2D99EE59-5E06-403C-8CBE-048632E0AD11}" type="presOf" srcId="{94204203-AC68-4790-89F0-AC6BEB94E53D}" destId="{09BC8613-81DF-48B3-80A7-4177C4E0DFE4}" srcOrd="0" destOrd="0" presId="urn:microsoft.com/office/officeart/2005/8/layout/lProcess2"/>
    <dgm:cxn modelId="{559186D5-A50D-41BA-A8B2-C7D286B4C6C9}" srcId="{29F47932-1297-49D2-916E-041F13718201}" destId="{60A690ED-FB63-4645-88AA-0962D34CC7D9}" srcOrd="1" destOrd="0" parTransId="{689BDD15-0C16-434D-80D6-5879CB4A8CDC}" sibTransId="{C840DB77-EF90-411A-83AE-83C45CCB380F}"/>
    <dgm:cxn modelId="{D583BEFC-230A-4EB8-BBCE-BD135C333388}" srcId="{D5282D53-F67C-4CBA-8A75-7DDB6C7399C8}" destId="{FFC6208C-33B8-45A7-85AA-050F3F06C7AF}" srcOrd="1" destOrd="0" parTransId="{5D289F1D-6C92-4412-8587-25EA1165FE95}" sibTransId="{4E455D5A-629B-4B28-BD1B-13E1C3A730FF}"/>
    <dgm:cxn modelId="{DA82BD42-583F-4919-96D0-E5C2084C031E}" type="presOf" srcId="{CEC47AD6-3300-4E5A-AD34-0A34AF374D64}" destId="{FAB24972-1FF2-47A6-85DB-54068EC06B7F}" srcOrd="0" destOrd="0" presId="urn:microsoft.com/office/officeart/2005/8/layout/lProcess2"/>
    <dgm:cxn modelId="{53DCDE9E-57D0-4E74-B345-342EE86EE81E}" type="presOf" srcId="{FFC6208C-33B8-45A7-85AA-050F3F06C7AF}" destId="{56118B6E-E4D3-4E85-B2BD-5F0ECE18A18B}" srcOrd="0" destOrd="0" presId="urn:microsoft.com/office/officeart/2005/8/layout/lProcess2"/>
    <dgm:cxn modelId="{F5E6420F-FC0F-468E-9B02-EDE325886857}" type="presOf" srcId="{1D2279C9-0F14-42C1-B6DF-EBC02AA64F8F}" destId="{9617ECA2-C04E-4BD1-84DE-50E72DF4E732}" srcOrd="0" destOrd="0" presId="urn:microsoft.com/office/officeart/2005/8/layout/lProcess2"/>
    <dgm:cxn modelId="{AF2464D4-D00B-4623-A164-2E2F1A2D7F7F}" srcId="{20CA8DFB-F214-4A4F-AAD3-B3D768F7C3EC}" destId="{1AFECED3-33C6-494A-A90C-61662551EA34}" srcOrd="2" destOrd="0" parTransId="{190D338E-617D-4629-A279-A13F72F8C166}" sibTransId="{594DEB67-0861-4B16-B1B1-9613D9F7D9DB}"/>
    <dgm:cxn modelId="{50261678-4F0F-4496-884A-ABA858B5F100}" type="presOf" srcId="{E4A0414F-E8B4-44A4-9676-89F7BDBF8DF7}" destId="{788F2EEA-4614-4637-93D0-FF3956C9141B}" srcOrd="0" destOrd="0" presId="urn:microsoft.com/office/officeart/2005/8/layout/lProcess2"/>
    <dgm:cxn modelId="{39B36338-5B1C-4244-8ADB-F7C586717CF0}" type="presOf" srcId="{60A690ED-FB63-4645-88AA-0962D34CC7D9}" destId="{301CFCE9-3E18-4966-B5D2-8E51A5D27A5B}" srcOrd="0" destOrd="0" presId="urn:microsoft.com/office/officeart/2005/8/layout/lProcess2"/>
    <dgm:cxn modelId="{38E99E03-5479-42D9-BF94-0F243BBDD5B9}" type="presOf" srcId="{414E4517-7CD7-4660-9052-8C732A452F5F}" destId="{54FE66F9-4928-415C-88DF-E652431FEF17}" srcOrd="0" destOrd="0" presId="urn:microsoft.com/office/officeart/2005/8/layout/lProcess2"/>
    <dgm:cxn modelId="{1D2F8250-512F-4CAC-A3FC-3593BCA1127D}" srcId="{20CA8DFB-F214-4A4F-AAD3-B3D768F7C3EC}" destId="{1D2279C9-0F14-42C1-B6DF-EBC02AA64F8F}" srcOrd="3" destOrd="0" parTransId="{4FEDF25D-5B94-4468-9BBB-0F1A3A7F8937}" sibTransId="{F6AA6E56-2BF0-47A4-A4CB-6EC61128AAA4}"/>
    <dgm:cxn modelId="{8F9E3A5A-6A34-454A-83B6-BC4E0C010388}" type="presOf" srcId="{180FAC24-C067-477C-A418-F3341D3C3CD0}" destId="{CC12D0A2-5BF9-42E8-9DF4-C310F3FDA4A8}" srcOrd="0" destOrd="0" presId="urn:microsoft.com/office/officeart/2005/8/layout/lProcess2"/>
    <dgm:cxn modelId="{2E8D868A-4077-4C49-9086-0EA01CC8FE4E}" type="presOf" srcId="{D5282D53-F67C-4CBA-8A75-7DDB6C7399C8}" destId="{22A9E520-831A-4F1B-A92B-D67AD750F171}" srcOrd="1" destOrd="0" presId="urn:microsoft.com/office/officeart/2005/8/layout/lProcess2"/>
    <dgm:cxn modelId="{C7639655-1D4E-4900-9157-075BAD834D87}" srcId="{5AEAF9A3-DA66-43AB-BF96-73E2738330CD}" destId="{7D77C218-86D1-4551-8D1D-99548D011D6D}" srcOrd="1" destOrd="0" parTransId="{24248617-A962-48A2-B1A8-B9ECF3B10F84}" sibTransId="{5CEF6FF0-96C8-41A3-A570-284DE521BA3F}"/>
    <dgm:cxn modelId="{FA2AC737-406C-4EF3-BB8C-27FD9C926C0F}" srcId="{60A690ED-FB63-4645-88AA-0962D34CC7D9}" destId="{414E4517-7CD7-4660-9052-8C732A452F5F}" srcOrd="0" destOrd="0" parTransId="{06EA2791-66FF-4239-9056-2BD212471605}" sibTransId="{DF125E56-FDB9-40CD-9616-D9D5BA8A8B37}"/>
    <dgm:cxn modelId="{4BB26B06-1609-41F7-A95C-31FD96D29BF1}" type="presParOf" srcId="{8E3E1FC8-D177-4CE0-A2C4-02E0B9B9C56E}" destId="{F011C26D-D80B-40A3-B2EC-73C0FC012F4F}" srcOrd="0" destOrd="0" presId="urn:microsoft.com/office/officeart/2005/8/layout/lProcess2"/>
    <dgm:cxn modelId="{CEDA3D20-2D3A-41C1-B92D-8BBDF27E8D77}" type="presParOf" srcId="{F011C26D-D80B-40A3-B2EC-73C0FC012F4F}" destId="{11B10D65-DB9C-44A4-9EA4-7577F0B9FE95}" srcOrd="0" destOrd="0" presId="urn:microsoft.com/office/officeart/2005/8/layout/lProcess2"/>
    <dgm:cxn modelId="{2A8DC493-53BC-4C19-BDF0-9C48A45E1689}" type="presParOf" srcId="{F011C26D-D80B-40A3-B2EC-73C0FC012F4F}" destId="{817BE57C-3137-4F85-B06C-B30D6D764888}" srcOrd="1" destOrd="0" presId="urn:microsoft.com/office/officeart/2005/8/layout/lProcess2"/>
    <dgm:cxn modelId="{D0BB2C1B-AA1C-4849-AFE0-B6E224F438A4}" type="presParOf" srcId="{F011C26D-D80B-40A3-B2EC-73C0FC012F4F}" destId="{54F0019E-96FA-44C9-A30A-89B5F2FE46C4}" srcOrd="2" destOrd="0" presId="urn:microsoft.com/office/officeart/2005/8/layout/lProcess2"/>
    <dgm:cxn modelId="{242CDB01-8558-4C1C-9D9B-AC3A7FFB3362}" type="presParOf" srcId="{54F0019E-96FA-44C9-A30A-89B5F2FE46C4}" destId="{04D18CCA-D621-48ED-992B-F67E4643507F}" srcOrd="0" destOrd="0" presId="urn:microsoft.com/office/officeart/2005/8/layout/lProcess2"/>
    <dgm:cxn modelId="{648BEE68-123E-4DE4-915C-41B370ACAC63}" type="presParOf" srcId="{04D18CCA-D621-48ED-992B-F67E4643507F}" destId="{A18A86EE-9567-4084-9037-C5D4A4E62BA0}" srcOrd="0" destOrd="0" presId="urn:microsoft.com/office/officeart/2005/8/layout/lProcess2"/>
    <dgm:cxn modelId="{C7EE70F9-3CB2-4585-BC85-50E712D99E3B}" type="presParOf" srcId="{04D18CCA-D621-48ED-992B-F67E4643507F}" destId="{3F28D072-5C86-4CCB-A128-0CCCAEDED367}" srcOrd="1" destOrd="0" presId="urn:microsoft.com/office/officeart/2005/8/layout/lProcess2"/>
    <dgm:cxn modelId="{B90E732F-CB18-453D-BF9B-3E8BB3B4AAAF}" type="presParOf" srcId="{04D18CCA-D621-48ED-992B-F67E4643507F}" destId="{5CF92471-7187-4AF8-9EF5-8E27EA02585C}" srcOrd="2" destOrd="0" presId="urn:microsoft.com/office/officeart/2005/8/layout/lProcess2"/>
    <dgm:cxn modelId="{100F5BDA-5C78-489B-8AA6-EA4FA8414003}" type="presParOf" srcId="{04D18CCA-D621-48ED-992B-F67E4643507F}" destId="{9DF8BF37-26E2-4288-8D31-3BF8727B37EE}" srcOrd="3" destOrd="0" presId="urn:microsoft.com/office/officeart/2005/8/layout/lProcess2"/>
    <dgm:cxn modelId="{136FE30F-F9B9-4E0C-97C8-3B2A727E4E66}" type="presParOf" srcId="{04D18CCA-D621-48ED-992B-F67E4643507F}" destId="{6B957787-137D-4641-BCD4-91674B9AA182}" srcOrd="4" destOrd="0" presId="urn:microsoft.com/office/officeart/2005/8/layout/lProcess2"/>
    <dgm:cxn modelId="{168B6DB4-3D7D-4ECA-AE9F-1BEBFABA82B4}" type="presParOf" srcId="{8E3E1FC8-D177-4CE0-A2C4-02E0B9B9C56E}" destId="{F8D7494C-1AA5-4A82-8B38-20ED5188552D}" srcOrd="1" destOrd="0" presId="urn:microsoft.com/office/officeart/2005/8/layout/lProcess2"/>
    <dgm:cxn modelId="{D87F0152-E0D0-4996-969C-FDB4DA86621E}" type="presParOf" srcId="{8E3E1FC8-D177-4CE0-A2C4-02E0B9B9C56E}" destId="{01733636-18F8-4240-9E94-C4ED9A6B6C15}" srcOrd="2" destOrd="0" presId="urn:microsoft.com/office/officeart/2005/8/layout/lProcess2"/>
    <dgm:cxn modelId="{56D3F490-1701-41BD-B570-8A9A1D136C90}" type="presParOf" srcId="{01733636-18F8-4240-9E94-C4ED9A6B6C15}" destId="{301CFCE9-3E18-4966-B5D2-8E51A5D27A5B}" srcOrd="0" destOrd="0" presId="urn:microsoft.com/office/officeart/2005/8/layout/lProcess2"/>
    <dgm:cxn modelId="{3F4894C5-5EC2-4CB1-BC63-53D6A64DE247}" type="presParOf" srcId="{01733636-18F8-4240-9E94-C4ED9A6B6C15}" destId="{F04BD641-4224-400B-9A7E-A0F55AFFF6DB}" srcOrd="1" destOrd="0" presId="urn:microsoft.com/office/officeart/2005/8/layout/lProcess2"/>
    <dgm:cxn modelId="{6B327417-3CCE-498D-B924-F1A3677ED7F9}" type="presParOf" srcId="{01733636-18F8-4240-9E94-C4ED9A6B6C15}" destId="{B5FC2253-E43D-40A8-8420-5AC381450E38}" srcOrd="2" destOrd="0" presId="urn:microsoft.com/office/officeart/2005/8/layout/lProcess2"/>
    <dgm:cxn modelId="{6B54362A-348C-44B7-8546-19D023D3E14A}" type="presParOf" srcId="{B5FC2253-E43D-40A8-8420-5AC381450E38}" destId="{EB0BD201-BC5F-4AC9-A429-CBBF03799EE9}" srcOrd="0" destOrd="0" presId="urn:microsoft.com/office/officeart/2005/8/layout/lProcess2"/>
    <dgm:cxn modelId="{6ECE106A-6146-45B1-840B-E2C5499D0E31}" type="presParOf" srcId="{EB0BD201-BC5F-4AC9-A429-CBBF03799EE9}" destId="{54FE66F9-4928-415C-88DF-E652431FEF17}" srcOrd="0" destOrd="0" presId="urn:microsoft.com/office/officeart/2005/8/layout/lProcess2"/>
    <dgm:cxn modelId="{54E731CF-1FD9-4686-A22B-B1800E6980C8}" type="presParOf" srcId="{EB0BD201-BC5F-4AC9-A429-CBBF03799EE9}" destId="{448B1E91-F290-4655-91CA-302D4D3EF309}" srcOrd="1" destOrd="0" presId="urn:microsoft.com/office/officeart/2005/8/layout/lProcess2"/>
    <dgm:cxn modelId="{F6F77CFD-0C6E-4EE9-836A-30ECF02D0D3C}" type="presParOf" srcId="{EB0BD201-BC5F-4AC9-A429-CBBF03799EE9}" destId="{96C9CC02-190F-4975-9F23-8A4B75D4EBF0}" srcOrd="2" destOrd="0" presId="urn:microsoft.com/office/officeart/2005/8/layout/lProcess2"/>
    <dgm:cxn modelId="{A7AFF1E9-6EC0-42CA-93C3-0FD25C6C22CF}" type="presParOf" srcId="{EB0BD201-BC5F-4AC9-A429-CBBF03799EE9}" destId="{3D8BF008-5686-4DFE-BD73-1CFA977180D1}" srcOrd="3" destOrd="0" presId="urn:microsoft.com/office/officeart/2005/8/layout/lProcess2"/>
    <dgm:cxn modelId="{79F50A24-7C6B-4831-BF82-00BABC30B1CC}" type="presParOf" srcId="{EB0BD201-BC5F-4AC9-A429-CBBF03799EE9}" destId="{F81D850B-A8FE-4BA2-8DDE-650B1A47F73A}" srcOrd="4" destOrd="0" presId="urn:microsoft.com/office/officeart/2005/8/layout/lProcess2"/>
    <dgm:cxn modelId="{DD0038D2-B2FE-44EA-8AB4-F535B9A2C846}" type="presParOf" srcId="{EB0BD201-BC5F-4AC9-A429-CBBF03799EE9}" destId="{1163D745-50F1-4FD7-AC37-083A907BC908}" srcOrd="5" destOrd="0" presId="urn:microsoft.com/office/officeart/2005/8/layout/lProcess2"/>
    <dgm:cxn modelId="{1AD926DA-17F1-4E8E-82C4-DD5A66EE734B}" type="presParOf" srcId="{EB0BD201-BC5F-4AC9-A429-CBBF03799EE9}" destId="{D8F24F5B-1DFB-4A5E-B8ED-F1D3689B6831}" srcOrd="6" destOrd="0" presId="urn:microsoft.com/office/officeart/2005/8/layout/lProcess2"/>
    <dgm:cxn modelId="{C6A63AD9-DDA1-45CF-8277-91F7A0A78EF6}" type="presParOf" srcId="{EB0BD201-BC5F-4AC9-A429-CBBF03799EE9}" destId="{20284186-01D3-4111-A0AF-34C7E806E4F8}" srcOrd="7" destOrd="0" presId="urn:microsoft.com/office/officeart/2005/8/layout/lProcess2"/>
    <dgm:cxn modelId="{3EAE4573-37DB-41FB-B6D9-980F96E8951F}" type="presParOf" srcId="{EB0BD201-BC5F-4AC9-A429-CBBF03799EE9}" destId="{CC12D0A2-5BF9-42E8-9DF4-C310F3FDA4A8}" srcOrd="8" destOrd="0" presId="urn:microsoft.com/office/officeart/2005/8/layout/lProcess2"/>
    <dgm:cxn modelId="{C994173D-3FBB-43E0-86C6-68BE47E4D2F5}" type="presParOf" srcId="{8E3E1FC8-D177-4CE0-A2C4-02E0B9B9C56E}" destId="{9EB92545-7270-43F4-A770-E764816E2B35}" srcOrd="3" destOrd="0" presId="urn:microsoft.com/office/officeart/2005/8/layout/lProcess2"/>
    <dgm:cxn modelId="{16DD0CB9-C1DC-4381-BBB4-36666CDF6086}" type="presParOf" srcId="{8E3E1FC8-D177-4CE0-A2C4-02E0B9B9C56E}" destId="{AAB6F216-4549-4011-91E0-3D2D0A2D0B77}" srcOrd="4" destOrd="0" presId="urn:microsoft.com/office/officeart/2005/8/layout/lProcess2"/>
    <dgm:cxn modelId="{2EA8608E-B50B-47E5-A474-F808486D5346}" type="presParOf" srcId="{AAB6F216-4549-4011-91E0-3D2D0A2D0B77}" destId="{9C91934B-4FE8-4D3A-B7AB-7B83BBBDA5CA}" srcOrd="0" destOrd="0" presId="urn:microsoft.com/office/officeart/2005/8/layout/lProcess2"/>
    <dgm:cxn modelId="{0A8DAE84-5323-4827-852B-1E47A866A68B}" type="presParOf" srcId="{AAB6F216-4549-4011-91E0-3D2D0A2D0B77}" destId="{22A9E520-831A-4F1B-A92B-D67AD750F171}" srcOrd="1" destOrd="0" presId="urn:microsoft.com/office/officeart/2005/8/layout/lProcess2"/>
    <dgm:cxn modelId="{7DA1D51D-C30F-4D2B-8179-952F0BEFEA5C}" type="presParOf" srcId="{AAB6F216-4549-4011-91E0-3D2D0A2D0B77}" destId="{C232763B-CD14-48FF-B7A8-E998BA445869}" srcOrd="2" destOrd="0" presId="urn:microsoft.com/office/officeart/2005/8/layout/lProcess2"/>
    <dgm:cxn modelId="{F15DBDE8-79C2-49EE-B423-72234ECFB0FB}" type="presParOf" srcId="{C232763B-CD14-48FF-B7A8-E998BA445869}" destId="{279D3976-D9CE-43B8-9487-C1167D8B77D0}" srcOrd="0" destOrd="0" presId="urn:microsoft.com/office/officeart/2005/8/layout/lProcess2"/>
    <dgm:cxn modelId="{C541668E-1533-414D-8548-7BBF84E3F1CF}" type="presParOf" srcId="{279D3976-D9CE-43B8-9487-C1167D8B77D0}" destId="{9735C704-2FCD-4DC7-BE90-595882088B33}" srcOrd="0" destOrd="0" presId="urn:microsoft.com/office/officeart/2005/8/layout/lProcess2"/>
    <dgm:cxn modelId="{B07E2141-D4AB-4E4E-80FB-C203B00E9E84}" type="presParOf" srcId="{279D3976-D9CE-43B8-9487-C1167D8B77D0}" destId="{EC4F634D-1A50-46A8-B1E6-4BF14D65D118}" srcOrd="1" destOrd="0" presId="urn:microsoft.com/office/officeart/2005/8/layout/lProcess2"/>
    <dgm:cxn modelId="{006E2FFD-4BB3-4987-851F-8D0A816664F9}" type="presParOf" srcId="{279D3976-D9CE-43B8-9487-C1167D8B77D0}" destId="{56118B6E-E4D3-4E85-B2BD-5F0ECE18A18B}" srcOrd="2" destOrd="0" presId="urn:microsoft.com/office/officeart/2005/8/layout/lProcess2"/>
    <dgm:cxn modelId="{DADE99BC-40E3-42B6-9105-9AEB491D9306}" type="presParOf" srcId="{279D3976-D9CE-43B8-9487-C1167D8B77D0}" destId="{00B8173C-E57E-48CD-A4C4-DAF032FAD124}" srcOrd="3" destOrd="0" presId="urn:microsoft.com/office/officeart/2005/8/layout/lProcess2"/>
    <dgm:cxn modelId="{AFF8F42A-50CC-4315-93B2-93BEDC2C2171}" type="presParOf" srcId="{279D3976-D9CE-43B8-9487-C1167D8B77D0}" destId="{788F2EEA-4614-4637-93D0-FF3956C9141B}" srcOrd="4" destOrd="0" presId="urn:microsoft.com/office/officeart/2005/8/layout/lProcess2"/>
    <dgm:cxn modelId="{94B48CFE-4A97-4A0A-AEF9-238F7AB0EE99}" type="presParOf" srcId="{279D3976-D9CE-43B8-9487-C1167D8B77D0}" destId="{7F1800BE-03E0-4DF9-83EF-F3BD2EDEB535}" srcOrd="5" destOrd="0" presId="urn:microsoft.com/office/officeart/2005/8/layout/lProcess2"/>
    <dgm:cxn modelId="{FAB932E1-40F5-44CD-A263-3237F7AC61B8}" type="presParOf" srcId="{279D3976-D9CE-43B8-9487-C1167D8B77D0}" destId="{C2AAB96C-6A68-44A6-B456-057D9F6B03F4}" srcOrd="6" destOrd="0" presId="urn:microsoft.com/office/officeart/2005/8/layout/lProcess2"/>
    <dgm:cxn modelId="{A6F8A8C0-503B-4039-90E8-563516DC8E92}" type="presParOf" srcId="{279D3976-D9CE-43B8-9487-C1167D8B77D0}" destId="{E39FE02E-1955-4D33-B44B-6DEB79A52EFF}" srcOrd="7" destOrd="0" presId="urn:microsoft.com/office/officeart/2005/8/layout/lProcess2"/>
    <dgm:cxn modelId="{6981EC5F-06F8-4DF7-BD9C-2AFEC309E813}" type="presParOf" srcId="{279D3976-D9CE-43B8-9487-C1167D8B77D0}" destId="{EFB17E40-DE7F-4C86-B9DF-A71C444D29DB}" srcOrd="8" destOrd="0" presId="urn:microsoft.com/office/officeart/2005/8/layout/lProcess2"/>
    <dgm:cxn modelId="{13B94BEB-AC9C-4D5F-BC01-612CF5FCCB85}" type="presParOf" srcId="{279D3976-D9CE-43B8-9487-C1167D8B77D0}" destId="{4EAA0023-6EFA-452C-B4EF-33600CFD4D5A}" srcOrd="9" destOrd="0" presId="urn:microsoft.com/office/officeart/2005/8/layout/lProcess2"/>
    <dgm:cxn modelId="{EC60683A-D772-4F17-852F-BD2CEBB761C3}" type="presParOf" srcId="{279D3976-D9CE-43B8-9487-C1167D8B77D0}" destId="{981E246F-B942-45EB-A49A-1DAAADB6AE6B}" srcOrd="10" destOrd="0" presId="urn:microsoft.com/office/officeart/2005/8/layout/lProcess2"/>
    <dgm:cxn modelId="{1CE1C34A-DBB5-4F28-B12C-FB2FDCCBF3B9}" type="presParOf" srcId="{8E3E1FC8-D177-4CE0-A2C4-02E0B9B9C56E}" destId="{93CAD539-DCE7-4CC8-AED4-AE3765BD731D}" srcOrd="5" destOrd="0" presId="urn:microsoft.com/office/officeart/2005/8/layout/lProcess2"/>
    <dgm:cxn modelId="{D3C818FF-279B-4451-8E61-031D80F25194}" type="presParOf" srcId="{8E3E1FC8-D177-4CE0-A2C4-02E0B9B9C56E}" destId="{F222DE53-DDCB-44F2-B111-8C968E27220B}" srcOrd="6" destOrd="0" presId="urn:microsoft.com/office/officeart/2005/8/layout/lProcess2"/>
    <dgm:cxn modelId="{E7867251-A963-4653-912B-15A48D6D4EE1}" type="presParOf" srcId="{F222DE53-DDCB-44F2-B111-8C968E27220B}" destId="{19BBA40A-D251-46B5-B844-F74EB407330A}" srcOrd="0" destOrd="0" presId="urn:microsoft.com/office/officeart/2005/8/layout/lProcess2"/>
    <dgm:cxn modelId="{44149AF4-B071-4292-AF09-2596F5CE1596}" type="presParOf" srcId="{F222DE53-DDCB-44F2-B111-8C968E27220B}" destId="{B4C3BD15-4C07-4B0B-B35E-495FA7630636}" srcOrd="1" destOrd="0" presId="urn:microsoft.com/office/officeart/2005/8/layout/lProcess2"/>
    <dgm:cxn modelId="{89E2A1CC-7EC1-4330-805B-D25E1761EA5A}" type="presParOf" srcId="{F222DE53-DDCB-44F2-B111-8C968E27220B}" destId="{2E5AFD3C-C0DA-4729-99DF-D5F9638667F7}" srcOrd="2" destOrd="0" presId="urn:microsoft.com/office/officeart/2005/8/layout/lProcess2"/>
    <dgm:cxn modelId="{1A482305-3DEA-4BA2-9A4F-B6F0B4596B98}" type="presParOf" srcId="{2E5AFD3C-C0DA-4729-99DF-D5F9638667F7}" destId="{9F5FF8A9-BFE1-48F9-9D59-A6B7DC75F4D8}" srcOrd="0" destOrd="0" presId="urn:microsoft.com/office/officeart/2005/8/layout/lProcess2"/>
    <dgm:cxn modelId="{682A0DC5-C8BC-43C8-9B0E-D83C40599939}" type="presParOf" srcId="{9F5FF8A9-BFE1-48F9-9D59-A6B7DC75F4D8}" destId="{1A408306-FC4E-46FF-86B2-3CE2A801EB44}" srcOrd="0" destOrd="0" presId="urn:microsoft.com/office/officeart/2005/8/layout/lProcess2"/>
    <dgm:cxn modelId="{68CAA21F-2D59-4DE5-8C7A-59F109E1BD0E}" type="presParOf" srcId="{9F5FF8A9-BFE1-48F9-9D59-A6B7DC75F4D8}" destId="{3614FDF9-36D4-4612-B417-472A8FA2B3AD}" srcOrd="1" destOrd="0" presId="urn:microsoft.com/office/officeart/2005/8/layout/lProcess2"/>
    <dgm:cxn modelId="{5FED1195-3CB7-4598-9476-813F59FEF16A}" type="presParOf" srcId="{9F5FF8A9-BFE1-48F9-9D59-A6B7DC75F4D8}" destId="{09BC8613-81DF-48B3-80A7-4177C4E0DFE4}" srcOrd="2" destOrd="0" presId="urn:microsoft.com/office/officeart/2005/8/layout/lProcess2"/>
    <dgm:cxn modelId="{1B5641FE-A36F-40F6-A04F-E3161E11AC28}" type="presParOf" srcId="{9F5FF8A9-BFE1-48F9-9D59-A6B7DC75F4D8}" destId="{94413D04-1FE8-4989-A03A-E9D4439CC6E6}" srcOrd="3" destOrd="0" presId="urn:microsoft.com/office/officeart/2005/8/layout/lProcess2"/>
    <dgm:cxn modelId="{39537DD8-85D0-4664-8ACC-F92003D4815B}" type="presParOf" srcId="{9F5FF8A9-BFE1-48F9-9D59-A6B7DC75F4D8}" destId="{C351A6B4-13FD-44CD-9CE7-360A6B43E1F4}" srcOrd="4" destOrd="0" presId="urn:microsoft.com/office/officeart/2005/8/layout/lProcess2"/>
    <dgm:cxn modelId="{20A0F513-D33F-416E-9387-F73A5967BA75}" type="presParOf" srcId="{9F5FF8A9-BFE1-48F9-9D59-A6B7DC75F4D8}" destId="{5C95E014-7A8A-46DE-83E8-FBD73192A137}" srcOrd="5" destOrd="0" presId="urn:microsoft.com/office/officeart/2005/8/layout/lProcess2"/>
    <dgm:cxn modelId="{1FBA8209-6A70-4F19-880D-DA403DD736CF}" type="presParOf" srcId="{9F5FF8A9-BFE1-48F9-9D59-A6B7DC75F4D8}" destId="{9617ECA2-C04E-4BD1-84DE-50E72DF4E732}" srcOrd="6" destOrd="0" presId="urn:microsoft.com/office/officeart/2005/8/layout/lProcess2"/>
    <dgm:cxn modelId="{3DEC5667-8545-4099-84B9-759AC6FFA167}" type="presParOf" srcId="{9F5FF8A9-BFE1-48F9-9D59-A6B7DC75F4D8}" destId="{EADCDB46-9AE8-46A7-8CBD-3B7296171203}" srcOrd="7" destOrd="0" presId="urn:microsoft.com/office/officeart/2005/8/layout/lProcess2"/>
    <dgm:cxn modelId="{EB4942C7-A086-4A59-BE76-153B6C73FBE4}" type="presParOf" srcId="{9F5FF8A9-BFE1-48F9-9D59-A6B7DC75F4D8}" destId="{FAB24972-1FF2-47A6-85DB-54068EC06B7F}" srcOrd="8"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10D65-DB9C-44A4-9EA4-7577F0B9FE95}">
      <dsp:nvSpPr>
        <dsp:cNvPr id="0" name=""/>
        <dsp:cNvSpPr/>
      </dsp:nvSpPr>
      <dsp:spPr>
        <a:xfrm>
          <a:off x="1936" y="0"/>
          <a:ext cx="1899881" cy="4171040"/>
        </a:xfrm>
        <a:prstGeom prst="roundRect">
          <a:avLst>
            <a:gd name="adj" fmla="val 10000"/>
          </a:avLst>
        </a:prstGeom>
        <a:solidFill>
          <a:schemeClr val="bg1">
            <a:lumMod val="85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i="0" kern="1200" dirty="0" smtClean="0"/>
            <a:t>MWR Funding Model</a:t>
          </a:r>
          <a:endParaRPr lang="en-US" sz="2100" b="1" i="0" kern="1200" dirty="0"/>
        </a:p>
      </dsp:txBody>
      <dsp:txXfrm>
        <a:off x="1936" y="0"/>
        <a:ext cx="1899881" cy="1251312"/>
      </dsp:txXfrm>
    </dsp:sp>
    <dsp:sp modelId="{A18A86EE-9567-4084-9037-C5D4A4E62BA0}">
      <dsp:nvSpPr>
        <dsp:cNvPr id="0" name=""/>
        <dsp:cNvSpPr/>
      </dsp:nvSpPr>
      <dsp:spPr>
        <a:xfrm>
          <a:off x="192258" y="1254088"/>
          <a:ext cx="1519905" cy="819442"/>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Base Sizing</a:t>
          </a:r>
        </a:p>
      </dsp:txBody>
      <dsp:txXfrm>
        <a:off x="216259" y="1278089"/>
        <a:ext cx="1471903" cy="771440"/>
      </dsp:txXfrm>
    </dsp:sp>
    <dsp:sp modelId="{5CF92471-7187-4AF8-9EF5-8E27EA02585C}">
      <dsp:nvSpPr>
        <dsp:cNvPr id="0" name=""/>
        <dsp:cNvSpPr/>
      </dsp:nvSpPr>
      <dsp:spPr>
        <a:xfrm>
          <a:off x="191924" y="2197178"/>
          <a:ext cx="1519905" cy="819442"/>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MWR Programs Offered</a:t>
          </a:r>
          <a:endParaRPr lang="en-US" sz="1400" b="1" kern="1200" dirty="0">
            <a:solidFill>
              <a:schemeClr val="bg1"/>
            </a:solidFill>
          </a:endParaRPr>
        </a:p>
      </dsp:txBody>
      <dsp:txXfrm>
        <a:off x="215925" y="2221179"/>
        <a:ext cx="1471903" cy="771440"/>
      </dsp:txXfrm>
    </dsp:sp>
    <dsp:sp modelId="{6B957787-137D-4641-BCD4-91674B9AA182}">
      <dsp:nvSpPr>
        <dsp:cNvPr id="0" name=""/>
        <dsp:cNvSpPr/>
      </dsp:nvSpPr>
      <dsp:spPr>
        <a:xfrm>
          <a:off x="191924" y="3142689"/>
          <a:ext cx="1519905" cy="819442"/>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Program Requirements</a:t>
          </a:r>
        </a:p>
      </dsp:txBody>
      <dsp:txXfrm>
        <a:off x="215925" y="3166690"/>
        <a:ext cx="1471903" cy="771440"/>
      </dsp:txXfrm>
    </dsp:sp>
    <dsp:sp modelId="{301CFCE9-3E18-4966-B5D2-8E51A5D27A5B}">
      <dsp:nvSpPr>
        <dsp:cNvPr id="0" name=""/>
        <dsp:cNvSpPr/>
      </dsp:nvSpPr>
      <dsp:spPr>
        <a:xfrm>
          <a:off x="2044308" y="0"/>
          <a:ext cx="1899881" cy="4171040"/>
        </a:xfrm>
        <a:prstGeom prst="roundRect">
          <a:avLst>
            <a:gd name="adj" fmla="val 10000"/>
          </a:avLst>
        </a:prstGeom>
        <a:solidFill>
          <a:schemeClr val="bg1">
            <a:lumMod val="85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Program Standards</a:t>
          </a:r>
          <a:endParaRPr lang="en-US" sz="1000" b="1" kern="1200" dirty="0"/>
        </a:p>
      </dsp:txBody>
      <dsp:txXfrm>
        <a:off x="2044308" y="0"/>
        <a:ext cx="1899881" cy="1251312"/>
      </dsp:txXfrm>
    </dsp:sp>
    <dsp:sp modelId="{54FE66F9-4928-415C-88DF-E652431FEF17}">
      <dsp:nvSpPr>
        <dsp:cNvPr id="0" name=""/>
        <dsp:cNvSpPr/>
      </dsp:nvSpPr>
      <dsp:spPr>
        <a:xfrm>
          <a:off x="2234296" y="1252101"/>
          <a:ext cx="1519905" cy="48253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Personnel</a:t>
          </a:r>
          <a:endParaRPr lang="en-US" sz="1400" b="1" kern="1200" dirty="0">
            <a:solidFill>
              <a:schemeClr val="bg1"/>
            </a:solidFill>
          </a:endParaRPr>
        </a:p>
      </dsp:txBody>
      <dsp:txXfrm>
        <a:off x="2248429" y="1266234"/>
        <a:ext cx="1491639" cy="454265"/>
      </dsp:txXfrm>
    </dsp:sp>
    <dsp:sp modelId="{96C9CC02-190F-4975-9F23-8A4B75D4EBF0}">
      <dsp:nvSpPr>
        <dsp:cNvPr id="0" name=""/>
        <dsp:cNvSpPr/>
      </dsp:nvSpPr>
      <dsp:spPr>
        <a:xfrm>
          <a:off x="2234296" y="1808867"/>
          <a:ext cx="1519905" cy="48253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Facilities</a:t>
          </a:r>
          <a:endParaRPr lang="en-US" sz="1400" b="1" kern="1200" dirty="0">
            <a:solidFill>
              <a:schemeClr val="bg1"/>
            </a:solidFill>
          </a:endParaRPr>
        </a:p>
      </dsp:txBody>
      <dsp:txXfrm>
        <a:off x="2248429" y="1823000"/>
        <a:ext cx="1491639" cy="454265"/>
      </dsp:txXfrm>
    </dsp:sp>
    <dsp:sp modelId="{F81D850B-A8FE-4BA2-8DDE-650B1A47F73A}">
      <dsp:nvSpPr>
        <dsp:cNvPr id="0" name=""/>
        <dsp:cNvSpPr/>
      </dsp:nvSpPr>
      <dsp:spPr>
        <a:xfrm>
          <a:off x="2234296" y="2365634"/>
          <a:ext cx="1519905" cy="48253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Program</a:t>
          </a:r>
          <a:endParaRPr lang="en-US" sz="1400" b="1" kern="1200" dirty="0">
            <a:solidFill>
              <a:schemeClr val="bg1"/>
            </a:solidFill>
          </a:endParaRPr>
        </a:p>
      </dsp:txBody>
      <dsp:txXfrm>
        <a:off x="2248429" y="2379767"/>
        <a:ext cx="1491639" cy="454265"/>
      </dsp:txXfrm>
    </dsp:sp>
    <dsp:sp modelId="{D8F24F5B-1DFB-4A5E-B8ED-F1D3689B6831}">
      <dsp:nvSpPr>
        <dsp:cNvPr id="0" name=""/>
        <dsp:cNvSpPr/>
      </dsp:nvSpPr>
      <dsp:spPr>
        <a:xfrm>
          <a:off x="2234296" y="2922401"/>
          <a:ext cx="1519905" cy="48253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bg1"/>
              </a:solidFill>
            </a:rPr>
            <a:t>Equipment</a:t>
          </a:r>
          <a:endParaRPr lang="en-US" sz="1400" b="1" kern="1200" dirty="0">
            <a:solidFill>
              <a:schemeClr val="bg1"/>
            </a:solidFill>
          </a:endParaRPr>
        </a:p>
      </dsp:txBody>
      <dsp:txXfrm>
        <a:off x="2248429" y="2936534"/>
        <a:ext cx="1491639" cy="454265"/>
      </dsp:txXfrm>
    </dsp:sp>
    <dsp:sp modelId="{CC12D0A2-5BF9-42E8-9DF4-C310F3FDA4A8}">
      <dsp:nvSpPr>
        <dsp:cNvPr id="0" name=""/>
        <dsp:cNvSpPr/>
      </dsp:nvSpPr>
      <dsp:spPr>
        <a:xfrm>
          <a:off x="2234296" y="3479167"/>
          <a:ext cx="1519905" cy="48253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bg1"/>
              </a:solidFill>
            </a:rPr>
            <a:t>Administration</a:t>
          </a:r>
          <a:endParaRPr lang="en-US" sz="1400" b="1" kern="1200" baseline="0" dirty="0">
            <a:solidFill>
              <a:schemeClr val="bg1"/>
            </a:solidFill>
          </a:endParaRPr>
        </a:p>
      </dsp:txBody>
      <dsp:txXfrm>
        <a:off x="2248429" y="3493300"/>
        <a:ext cx="1491639" cy="454265"/>
      </dsp:txXfrm>
    </dsp:sp>
    <dsp:sp modelId="{9C91934B-4FE8-4D3A-B7AB-7B83BBBDA5CA}">
      <dsp:nvSpPr>
        <dsp:cNvPr id="0" name=""/>
        <dsp:cNvSpPr/>
      </dsp:nvSpPr>
      <dsp:spPr>
        <a:xfrm>
          <a:off x="4054421" y="0"/>
          <a:ext cx="1899881" cy="4171040"/>
        </a:xfrm>
        <a:prstGeom prst="roundRect">
          <a:avLst>
            <a:gd name="adj" fmla="val 10000"/>
          </a:avLst>
        </a:prstGeom>
        <a:solidFill>
          <a:schemeClr val="bg1">
            <a:lumMod val="85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 Performance Data Call</a:t>
          </a:r>
          <a:endParaRPr lang="en-US" sz="2100" b="1" kern="1200" dirty="0"/>
        </a:p>
      </dsp:txBody>
      <dsp:txXfrm>
        <a:off x="4054421" y="0"/>
        <a:ext cx="1899881" cy="1251312"/>
      </dsp:txXfrm>
    </dsp:sp>
    <dsp:sp modelId="{9735C704-2FCD-4DC7-BE90-595882088B33}">
      <dsp:nvSpPr>
        <dsp:cNvPr id="0" name=""/>
        <dsp:cNvSpPr/>
      </dsp:nvSpPr>
      <dsp:spPr>
        <a:xfrm>
          <a:off x="4276669" y="1252593"/>
          <a:ext cx="1519905" cy="1178430"/>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solidFill>
                <a:schemeClr val="bg1"/>
              </a:solidFill>
            </a:rPr>
            <a:t>Several questions </a:t>
          </a:r>
          <a:r>
            <a:rPr lang="en-US" sz="1300" b="1" kern="1200" baseline="0" dirty="0" smtClean="0">
              <a:solidFill>
                <a:schemeClr val="bg1"/>
              </a:solidFill>
            </a:rPr>
            <a:t>detailing</a:t>
          </a:r>
          <a:r>
            <a:rPr lang="en-US" sz="1300" b="1" kern="1200" dirty="0" smtClean="0">
              <a:solidFill>
                <a:schemeClr val="bg1"/>
              </a:solidFill>
            </a:rPr>
            <a:t> level of performance for the previous fiscal year</a:t>
          </a:r>
          <a:endParaRPr lang="en-US" sz="1300" b="1" kern="1200" baseline="0" dirty="0"/>
        </a:p>
      </dsp:txBody>
      <dsp:txXfrm>
        <a:off x="4311184" y="1287108"/>
        <a:ext cx="1450875" cy="1109400"/>
      </dsp:txXfrm>
    </dsp:sp>
    <dsp:sp modelId="{56118B6E-E4D3-4E85-B2BD-5F0ECE18A18B}">
      <dsp:nvSpPr>
        <dsp:cNvPr id="0" name=""/>
        <dsp:cNvSpPr/>
      </dsp:nvSpPr>
      <dsp:spPr>
        <a:xfrm>
          <a:off x="4288326" y="2490018"/>
          <a:ext cx="1519905" cy="256870"/>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baseline="0" dirty="0" smtClean="0"/>
            <a:t>Personnel</a:t>
          </a:r>
          <a:endParaRPr lang="en-US" sz="1300" b="1" kern="1200" baseline="0" dirty="0"/>
        </a:p>
      </dsp:txBody>
      <dsp:txXfrm>
        <a:off x="4295849" y="2497541"/>
        <a:ext cx="1504859" cy="241824"/>
      </dsp:txXfrm>
    </dsp:sp>
    <dsp:sp modelId="{788F2EEA-4614-4637-93D0-FF3956C9141B}">
      <dsp:nvSpPr>
        <dsp:cNvPr id="0" name=""/>
        <dsp:cNvSpPr/>
      </dsp:nvSpPr>
      <dsp:spPr>
        <a:xfrm>
          <a:off x="4288326" y="2780806"/>
          <a:ext cx="1519905" cy="247322"/>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baseline="0" dirty="0" smtClean="0"/>
            <a:t>Facilities</a:t>
          </a:r>
          <a:endParaRPr lang="en-US" sz="1300" b="1" kern="1200" baseline="0" dirty="0"/>
        </a:p>
      </dsp:txBody>
      <dsp:txXfrm>
        <a:off x="4295570" y="2788050"/>
        <a:ext cx="1505417" cy="232834"/>
      </dsp:txXfrm>
    </dsp:sp>
    <dsp:sp modelId="{C2AAB96C-6A68-44A6-B456-057D9F6B03F4}">
      <dsp:nvSpPr>
        <dsp:cNvPr id="0" name=""/>
        <dsp:cNvSpPr/>
      </dsp:nvSpPr>
      <dsp:spPr>
        <a:xfrm>
          <a:off x="4276737" y="3102618"/>
          <a:ext cx="1515725" cy="264655"/>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baseline="0" dirty="0" smtClean="0"/>
            <a:t>Program</a:t>
          </a:r>
          <a:endParaRPr lang="en-US" sz="1300" b="1" kern="1200" baseline="0" dirty="0"/>
        </a:p>
      </dsp:txBody>
      <dsp:txXfrm>
        <a:off x="4284488" y="3110369"/>
        <a:ext cx="1500223" cy="249153"/>
      </dsp:txXfrm>
    </dsp:sp>
    <dsp:sp modelId="{EFB17E40-DE7F-4C86-B9DF-A71C444D29DB}">
      <dsp:nvSpPr>
        <dsp:cNvPr id="0" name=""/>
        <dsp:cNvSpPr/>
      </dsp:nvSpPr>
      <dsp:spPr>
        <a:xfrm>
          <a:off x="4288326" y="3420721"/>
          <a:ext cx="1519905" cy="230210"/>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baseline="0" dirty="0" smtClean="0"/>
            <a:t>Equipment</a:t>
          </a:r>
          <a:endParaRPr lang="en-US" sz="1300" b="1" kern="1200" baseline="0" dirty="0"/>
        </a:p>
      </dsp:txBody>
      <dsp:txXfrm>
        <a:off x="4295069" y="3427464"/>
        <a:ext cx="1506419" cy="216724"/>
      </dsp:txXfrm>
    </dsp:sp>
    <dsp:sp modelId="{981E246F-B942-45EB-A49A-1DAAADB6AE6B}">
      <dsp:nvSpPr>
        <dsp:cNvPr id="0" name=""/>
        <dsp:cNvSpPr/>
      </dsp:nvSpPr>
      <dsp:spPr>
        <a:xfrm>
          <a:off x="4288326" y="3711635"/>
          <a:ext cx="1519905" cy="238865"/>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baseline="0" dirty="0" smtClean="0"/>
            <a:t>Administration</a:t>
          </a:r>
          <a:endParaRPr lang="en-US" sz="1300" b="1" kern="1200" baseline="0" dirty="0"/>
        </a:p>
      </dsp:txBody>
      <dsp:txXfrm>
        <a:off x="4295322" y="3718631"/>
        <a:ext cx="1505913" cy="224873"/>
      </dsp:txXfrm>
    </dsp:sp>
    <dsp:sp modelId="{19BBA40A-D251-46B5-B844-F74EB407330A}">
      <dsp:nvSpPr>
        <dsp:cNvPr id="0" name=""/>
        <dsp:cNvSpPr/>
      </dsp:nvSpPr>
      <dsp:spPr>
        <a:xfrm>
          <a:off x="6077034" y="0"/>
          <a:ext cx="1899881" cy="4171040"/>
        </a:xfrm>
        <a:prstGeom prst="roundRect">
          <a:avLst>
            <a:gd name="adj" fmla="val 10000"/>
          </a:avLst>
        </a:prstGeom>
        <a:solidFill>
          <a:schemeClr val="bg1">
            <a:lumMod val="85000"/>
          </a:schemeClr>
        </a:solidFill>
        <a:ln>
          <a:solidFill>
            <a:schemeClr val="tx1"/>
          </a:solid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MWR Accreditation</a:t>
          </a:r>
          <a:endParaRPr lang="en-US" sz="2100" b="1" kern="1200" dirty="0"/>
        </a:p>
      </dsp:txBody>
      <dsp:txXfrm>
        <a:off x="6077034" y="0"/>
        <a:ext cx="1899881" cy="1251312"/>
      </dsp:txXfrm>
    </dsp:sp>
    <dsp:sp modelId="{1A408306-FC4E-46FF-86B2-3CE2A801EB44}">
      <dsp:nvSpPr>
        <dsp:cNvPr id="0" name=""/>
        <dsp:cNvSpPr/>
      </dsp:nvSpPr>
      <dsp:spPr>
        <a:xfrm>
          <a:off x="6272760" y="1254275"/>
          <a:ext cx="1519905" cy="410124"/>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t>Overall Program Score</a:t>
          </a:r>
          <a:endParaRPr lang="en-US" sz="1300" b="1" kern="1200" dirty="0"/>
        </a:p>
      </dsp:txBody>
      <dsp:txXfrm>
        <a:off x="6284772" y="1266287"/>
        <a:ext cx="1495881" cy="386100"/>
      </dsp:txXfrm>
    </dsp:sp>
    <dsp:sp modelId="{09BC8613-81DF-48B3-80A7-4177C4E0DFE4}">
      <dsp:nvSpPr>
        <dsp:cNvPr id="0" name=""/>
        <dsp:cNvSpPr/>
      </dsp:nvSpPr>
      <dsp:spPr>
        <a:xfrm>
          <a:off x="6272760" y="1776987"/>
          <a:ext cx="1519905" cy="429874"/>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t>Financial Management</a:t>
          </a:r>
          <a:endParaRPr lang="en-US" sz="1300" b="1" kern="1200" dirty="0"/>
        </a:p>
      </dsp:txBody>
      <dsp:txXfrm>
        <a:off x="6285351" y="1789578"/>
        <a:ext cx="1494723" cy="404692"/>
      </dsp:txXfrm>
    </dsp:sp>
    <dsp:sp modelId="{C351A6B4-13FD-44CD-9CE7-360A6B43E1F4}">
      <dsp:nvSpPr>
        <dsp:cNvPr id="0" name=""/>
        <dsp:cNvSpPr/>
      </dsp:nvSpPr>
      <dsp:spPr>
        <a:xfrm>
          <a:off x="6272760" y="2321925"/>
          <a:ext cx="1519905" cy="45162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t>Customer Satisfaction</a:t>
          </a:r>
          <a:endParaRPr lang="en-US" sz="1300" b="1" kern="1200" dirty="0"/>
        </a:p>
      </dsp:txBody>
      <dsp:txXfrm>
        <a:off x="6285988" y="2335153"/>
        <a:ext cx="1493449" cy="425165"/>
      </dsp:txXfrm>
    </dsp:sp>
    <dsp:sp modelId="{9617ECA2-C04E-4BD1-84DE-50E72DF4E732}">
      <dsp:nvSpPr>
        <dsp:cNvPr id="0" name=""/>
        <dsp:cNvSpPr/>
      </dsp:nvSpPr>
      <dsp:spPr>
        <a:xfrm>
          <a:off x="6272760" y="2898731"/>
          <a:ext cx="1519905" cy="47374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n-US" sz="1300" b="1" kern="1200" dirty="0" smtClean="0"/>
            <a:t>MWR Operations</a:t>
          </a:r>
          <a:endParaRPr lang="en-US" sz="1300" b="1" kern="1200" dirty="0"/>
        </a:p>
      </dsp:txBody>
      <dsp:txXfrm>
        <a:off x="6286635" y="2912606"/>
        <a:ext cx="1492155" cy="445991"/>
      </dsp:txXfrm>
    </dsp:sp>
    <dsp:sp modelId="{FAB24972-1FF2-47A6-85DB-54068EC06B7F}">
      <dsp:nvSpPr>
        <dsp:cNvPr id="0" name=""/>
        <dsp:cNvSpPr/>
      </dsp:nvSpPr>
      <dsp:spPr>
        <a:xfrm>
          <a:off x="6272760" y="3489376"/>
          <a:ext cx="1519905" cy="473741"/>
        </a:xfrm>
        <a:prstGeom prst="roundRect">
          <a:avLst>
            <a:gd name="adj" fmla="val 10000"/>
          </a:avLst>
        </a:prstGeom>
        <a:solidFill>
          <a:schemeClr val="accent2">
            <a:lumMod val="50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sz="1400" b="1" kern="1200" dirty="0" smtClean="0"/>
            <a:t>Personnel Management</a:t>
          </a:r>
          <a:endParaRPr lang="en-US" sz="1400" b="1" kern="1200" dirty="0"/>
        </a:p>
      </dsp:txBody>
      <dsp:txXfrm>
        <a:off x="6286635" y="3503251"/>
        <a:ext cx="1492155" cy="44599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CD7C60-2FCF-4044-8AD7-7FFAB9BD71A6}" type="datetimeFigureOut">
              <a:rPr lang="en-US" smtClean="0"/>
              <a:t>12/6/2023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CA6240-F67C-45C0-A729-5F07EA1BDA53}" type="slidenum">
              <a:rPr lang="en-US" smtClean="0"/>
              <a:t>‹#›</a:t>
            </a:fld>
            <a:endParaRPr lang="en-US" dirty="0"/>
          </a:p>
        </p:txBody>
      </p:sp>
    </p:spTree>
    <p:extLst>
      <p:ext uri="{BB962C8B-B14F-4D97-AF65-F5344CB8AC3E}">
        <p14:creationId xmlns:p14="http://schemas.microsoft.com/office/powerpoint/2010/main" val="3726303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1</a:t>
            </a:fld>
            <a:endParaRPr lang="en-US" dirty="0"/>
          </a:p>
        </p:txBody>
      </p:sp>
    </p:spTree>
    <p:extLst>
      <p:ext uri="{BB962C8B-B14F-4D97-AF65-F5344CB8AC3E}">
        <p14:creationId xmlns:p14="http://schemas.microsoft.com/office/powerpoint/2010/main" val="1492112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11</a:t>
            </a:fld>
            <a:endParaRPr lang="en-US" dirty="0"/>
          </a:p>
        </p:txBody>
      </p:sp>
    </p:spTree>
    <p:extLst>
      <p:ext uri="{BB962C8B-B14F-4D97-AF65-F5344CB8AC3E}">
        <p14:creationId xmlns:p14="http://schemas.microsoft.com/office/powerpoint/2010/main" val="802525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12</a:t>
            </a:fld>
            <a:endParaRPr lang="en-US" dirty="0"/>
          </a:p>
        </p:txBody>
      </p:sp>
    </p:spTree>
    <p:extLst>
      <p:ext uri="{BB962C8B-B14F-4D97-AF65-F5344CB8AC3E}">
        <p14:creationId xmlns:p14="http://schemas.microsoft.com/office/powerpoint/2010/main" val="181139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13</a:t>
            </a:fld>
            <a:endParaRPr lang="en-US" dirty="0"/>
          </a:p>
        </p:txBody>
      </p:sp>
    </p:spTree>
    <p:extLst>
      <p:ext uri="{BB962C8B-B14F-4D97-AF65-F5344CB8AC3E}">
        <p14:creationId xmlns:p14="http://schemas.microsoft.com/office/powerpoint/2010/main" val="3873069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A6240-F67C-45C0-A729-5F07EA1BDA53}" type="slidenum">
              <a:rPr lang="en-US" smtClean="0"/>
              <a:t>14</a:t>
            </a:fld>
            <a:endParaRPr lang="en-US" dirty="0"/>
          </a:p>
        </p:txBody>
      </p:sp>
    </p:spTree>
    <p:extLst>
      <p:ext uri="{BB962C8B-B14F-4D97-AF65-F5344CB8AC3E}">
        <p14:creationId xmlns:p14="http://schemas.microsoft.com/office/powerpoint/2010/main" val="2406049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557213" y="4695825"/>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3</a:t>
            </a:fld>
            <a:endParaRPr lang="en-US" dirty="0"/>
          </a:p>
        </p:txBody>
      </p:sp>
    </p:spTree>
    <p:extLst>
      <p:ext uri="{BB962C8B-B14F-4D97-AF65-F5344CB8AC3E}">
        <p14:creationId xmlns:p14="http://schemas.microsoft.com/office/powerpoint/2010/main" val="3199006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6CA6240-F67C-45C0-A729-5F07EA1BDA53}" type="slidenum">
              <a:rPr lang="en-US" smtClean="0"/>
              <a:t>4</a:t>
            </a:fld>
            <a:endParaRPr lang="en-US" dirty="0"/>
          </a:p>
        </p:txBody>
      </p:sp>
    </p:spTree>
    <p:extLst>
      <p:ext uri="{BB962C8B-B14F-4D97-AF65-F5344CB8AC3E}">
        <p14:creationId xmlns:p14="http://schemas.microsoft.com/office/powerpoint/2010/main" val="2339423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A6240-F67C-45C0-A729-5F07EA1BDA53}" type="slidenum">
              <a:rPr lang="en-US" smtClean="0"/>
              <a:t>5</a:t>
            </a:fld>
            <a:endParaRPr lang="en-US" dirty="0"/>
          </a:p>
        </p:txBody>
      </p:sp>
    </p:spTree>
    <p:extLst>
      <p:ext uri="{BB962C8B-B14F-4D97-AF65-F5344CB8AC3E}">
        <p14:creationId xmlns:p14="http://schemas.microsoft.com/office/powerpoint/2010/main" val="15327271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6</a:t>
            </a:fld>
            <a:endParaRPr lang="en-US" dirty="0"/>
          </a:p>
        </p:txBody>
      </p:sp>
    </p:spTree>
    <p:extLst>
      <p:ext uri="{BB962C8B-B14F-4D97-AF65-F5344CB8AC3E}">
        <p14:creationId xmlns:p14="http://schemas.microsoft.com/office/powerpoint/2010/main" val="19352811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7</a:t>
            </a:fld>
            <a:endParaRPr lang="en-US" dirty="0"/>
          </a:p>
        </p:txBody>
      </p:sp>
    </p:spTree>
    <p:extLst>
      <p:ext uri="{BB962C8B-B14F-4D97-AF65-F5344CB8AC3E}">
        <p14:creationId xmlns:p14="http://schemas.microsoft.com/office/powerpoint/2010/main" val="357878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8</a:t>
            </a:fld>
            <a:endParaRPr lang="en-US" dirty="0"/>
          </a:p>
        </p:txBody>
      </p:sp>
    </p:spTree>
    <p:extLst>
      <p:ext uri="{BB962C8B-B14F-4D97-AF65-F5344CB8AC3E}">
        <p14:creationId xmlns:p14="http://schemas.microsoft.com/office/powerpoint/2010/main" val="20607424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CA6240-F67C-45C0-A729-5F07EA1BDA53}" type="slidenum">
              <a:rPr lang="en-US" smtClean="0"/>
              <a:t>9</a:t>
            </a:fld>
            <a:endParaRPr lang="en-US" dirty="0"/>
          </a:p>
        </p:txBody>
      </p:sp>
    </p:spTree>
    <p:extLst>
      <p:ext uri="{BB962C8B-B14F-4D97-AF65-F5344CB8AC3E}">
        <p14:creationId xmlns:p14="http://schemas.microsoft.com/office/powerpoint/2010/main" val="3716070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6CA6240-F67C-45C0-A729-5F07EA1BDA53}" type="slidenum">
              <a:rPr lang="en-US" smtClean="0"/>
              <a:t>10</a:t>
            </a:fld>
            <a:endParaRPr lang="en-US" dirty="0"/>
          </a:p>
        </p:txBody>
      </p:sp>
    </p:spTree>
    <p:extLst>
      <p:ext uri="{BB962C8B-B14F-4D97-AF65-F5344CB8AC3E}">
        <p14:creationId xmlns:p14="http://schemas.microsoft.com/office/powerpoint/2010/main" val="1759999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527925" y="66675"/>
            <a:ext cx="16002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i="1">
                <a:solidFill>
                  <a:schemeClr val="tx1"/>
                </a:solidFill>
                <a:latin typeface="Arial" charset="0"/>
                <a:cs typeface="Times New Roman" pitchFamily="18" charset="0"/>
              </a:defRPr>
            </a:lvl1pPr>
            <a:lvl2pPr marL="742950" indent="-285750" eaLnBrk="0" hangingPunct="0">
              <a:defRPr b="1" i="1">
                <a:solidFill>
                  <a:schemeClr val="tx1"/>
                </a:solidFill>
                <a:latin typeface="Arial" charset="0"/>
                <a:cs typeface="Times New Roman" pitchFamily="18" charset="0"/>
              </a:defRPr>
            </a:lvl2pPr>
            <a:lvl3pPr marL="1143000" indent="-228600" eaLnBrk="0" hangingPunct="0">
              <a:defRPr b="1" i="1">
                <a:solidFill>
                  <a:schemeClr val="tx1"/>
                </a:solidFill>
                <a:latin typeface="Arial" charset="0"/>
                <a:cs typeface="Times New Roman" pitchFamily="18" charset="0"/>
              </a:defRPr>
            </a:lvl3pPr>
            <a:lvl4pPr marL="1600200" indent="-228600" eaLnBrk="0" hangingPunct="0">
              <a:defRPr b="1" i="1">
                <a:solidFill>
                  <a:schemeClr val="tx1"/>
                </a:solidFill>
                <a:latin typeface="Arial" charset="0"/>
                <a:cs typeface="Times New Roman" pitchFamily="18" charset="0"/>
              </a:defRPr>
            </a:lvl4pPr>
            <a:lvl5pPr marL="2057400" indent="-228600" eaLnBrk="0" hangingPunct="0">
              <a:defRPr b="1" i="1">
                <a:solidFill>
                  <a:schemeClr val="tx1"/>
                </a:solidFill>
                <a:latin typeface="Arial" charset="0"/>
                <a:cs typeface="Times New Roman" pitchFamily="18" charset="0"/>
              </a:defRPr>
            </a:lvl5pPr>
            <a:lvl6pPr marL="2514600" indent="-228600" eaLnBrk="0" fontAlgn="base" hangingPunct="0">
              <a:spcBef>
                <a:spcPct val="0"/>
              </a:spcBef>
              <a:spcAft>
                <a:spcPct val="0"/>
              </a:spcAft>
              <a:defRPr b="1" i="1">
                <a:solidFill>
                  <a:schemeClr val="tx1"/>
                </a:solidFill>
                <a:latin typeface="Arial" charset="0"/>
                <a:cs typeface="Times New Roman" pitchFamily="18" charset="0"/>
              </a:defRPr>
            </a:lvl6pPr>
            <a:lvl7pPr marL="2971800" indent="-228600" eaLnBrk="0" fontAlgn="base" hangingPunct="0">
              <a:spcBef>
                <a:spcPct val="0"/>
              </a:spcBef>
              <a:spcAft>
                <a:spcPct val="0"/>
              </a:spcAft>
              <a:defRPr b="1" i="1">
                <a:solidFill>
                  <a:schemeClr val="tx1"/>
                </a:solidFill>
                <a:latin typeface="Arial" charset="0"/>
                <a:cs typeface="Times New Roman" pitchFamily="18" charset="0"/>
              </a:defRPr>
            </a:lvl7pPr>
            <a:lvl8pPr marL="3429000" indent="-228600" eaLnBrk="0" fontAlgn="base" hangingPunct="0">
              <a:spcBef>
                <a:spcPct val="0"/>
              </a:spcBef>
              <a:spcAft>
                <a:spcPct val="0"/>
              </a:spcAft>
              <a:defRPr b="1" i="1">
                <a:solidFill>
                  <a:schemeClr val="tx1"/>
                </a:solidFill>
                <a:latin typeface="Arial" charset="0"/>
                <a:cs typeface="Times New Roman" pitchFamily="18" charset="0"/>
              </a:defRPr>
            </a:lvl8pPr>
            <a:lvl9pPr marL="3886200" indent="-228600" eaLnBrk="0" fontAlgn="base" hangingPunct="0">
              <a:spcBef>
                <a:spcPct val="0"/>
              </a:spcBef>
              <a:spcAft>
                <a:spcPct val="0"/>
              </a:spcAft>
              <a:defRPr b="1" i="1">
                <a:solidFill>
                  <a:schemeClr val="tx1"/>
                </a:solidFill>
                <a:latin typeface="Arial" charset="0"/>
                <a:cs typeface="Times New Roman" pitchFamily="18" charset="0"/>
              </a:defRPr>
            </a:lvl9pPr>
          </a:lstStyle>
          <a:p>
            <a:pPr eaLnBrk="1" hangingPunct="1">
              <a:defRPr/>
            </a:pPr>
            <a:r>
              <a:rPr lang="en-US" altLang="en-US" sz="1500" dirty="0" smtClean="0"/>
              <a:t>UNCLASSIFIED</a:t>
            </a:r>
          </a:p>
        </p:txBody>
      </p:sp>
      <p:sp>
        <p:nvSpPr>
          <p:cNvPr id="2" name="Title 1"/>
          <p:cNvSpPr>
            <a:spLocks noGrp="1"/>
          </p:cNvSpPr>
          <p:nvPr>
            <p:ph type="ctrTitle"/>
          </p:nvPr>
        </p:nvSpPr>
        <p:spPr>
          <a:xfrm>
            <a:off x="685800" y="2619218"/>
            <a:ext cx="7772400" cy="492443"/>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5" name="Rectangle 2"/>
          <p:cNvSpPr>
            <a:spLocks noGrp="1" noChangeArrowheads="1"/>
          </p:cNvSpPr>
          <p:nvPr>
            <p:ph type="ftr" sz="quarter" idx="10"/>
          </p:nvPr>
        </p:nvSpPr>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p:txBody>
          <a:bodyPr/>
          <a:lstStyle>
            <a:lvl1pPr>
              <a:defRPr/>
            </a:lvl1pPr>
          </a:lstStyle>
          <a:p>
            <a:pPr>
              <a:defRPr/>
            </a:pPr>
            <a:fld id="{5824DC35-8F97-4701-9D0E-3E88C783AA19}" type="slidenum">
              <a:rPr lang="en-US"/>
              <a:pPr>
                <a:defRPr/>
              </a:pPr>
              <a:t>‹#›</a:t>
            </a:fld>
            <a:endParaRPr lang="en-US" dirty="0"/>
          </a:p>
        </p:txBody>
      </p:sp>
    </p:spTree>
    <p:extLst>
      <p:ext uri="{BB962C8B-B14F-4D97-AF65-F5344CB8AC3E}">
        <p14:creationId xmlns:p14="http://schemas.microsoft.com/office/powerpoint/2010/main" val="782728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07B41F2C-336F-4F46-9EF2-ECCB56B3C73B}" type="slidenum">
              <a:rPr lang="en-US"/>
              <a:pPr>
                <a:defRPr/>
              </a:pPr>
              <a:t>‹#›</a:t>
            </a:fld>
            <a:endParaRPr lang="en-US" dirty="0"/>
          </a:p>
        </p:txBody>
      </p:sp>
      <p:sp>
        <p:nvSpPr>
          <p:cNvPr id="6" name="Rectangle 70"/>
          <p:cNvSpPr>
            <a:spLocks noGrp="1" noChangeArrowheads="1"/>
          </p:cNvSpPr>
          <p:nvPr>
            <p:ph type="dt" sz="half" idx="12"/>
          </p:nvPr>
        </p:nvSpPr>
        <p:spPr>
          <a:ln/>
        </p:spPr>
        <p:txBody>
          <a:bodyPr/>
          <a:lstStyle>
            <a:lvl1pPr>
              <a:defRPr/>
            </a:lvl1pPr>
          </a:lstStyle>
          <a:p>
            <a:pPr>
              <a:defRPr/>
            </a:pPr>
            <a:fld id="{20B9DB70-3D87-4B40-B0AB-8E3BD1878D85}" type="datetime1">
              <a:rPr lang="en-US" smtClean="0"/>
              <a:t>12/6/2023</a:t>
            </a:fld>
            <a:endParaRPr lang="en-US" dirty="0"/>
          </a:p>
        </p:txBody>
      </p:sp>
    </p:spTree>
    <p:extLst>
      <p:ext uri="{BB962C8B-B14F-4D97-AF65-F5344CB8AC3E}">
        <p14:creationId xmlns:p14="http://schemas.microsoft.com/office/powerpoint/2010/main" val="639180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60938" y="228602"/>
            <a:ext cx="584775" cy="6010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2"/>
            <a:ext cx="5734050" cy="6010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1E759CDD-65BA-4B3A-8BC1-0E262C0ED5F4}" type="slidenum">
              <a:rPr lang="en-US"/>
              <a:pPr>
                <a:defRPr/>
              </a:pPr>
              <a:t>‹#›</a:t>
            </a:fld>
            <a:endParaRPr lang="en-US" dirty="0"/>
          </a:p>
        </p:txBody>
      </p:sp>
      <p:sp>
        <p:nvSpPr>
          <p:cNvPr id="6" name="Rectangle 70"/>
          <p:cNvSpPr>
            <a:spLocks noGrp="1" noChangeArrowheads="1"/>
          </p:cNvSpPr>
          <p:nvPr>
            <p:ph type="dt" sz="half" idx="12"/>
          </p:nvPr>
        </p:nvSpPr>
        <p:spPr>
          <a:ln/>
        </p:spPr>
        <p:txBody>
          <a:bodyPr/>
          <a:lstStyle>
            <a:lvl1pPr>
              <a:defRPr/>
            </a:lvl1pPr>
          </a:lstStyle>
          <a:p>
            <a:pPr>
              <a:defRPr/>
            </a:pPr>
            <a:fld id="{378BE9E1-0A2E-49C0-98B7-BA599ABB8CFF}" type="datetime1">
              <a:rPr lang="en-US" smtClean="0"/>
              <a:t>12/6/2023</a:t>
            </a:fld>
            <a:endParaRPr lang="en-US" dirty="0"/>
          </a:p>
        </p:txBody>
      </p:sp>
    </p:spTree>
    <p:extLst>
      <p:ext uri="{BB962C8B-B14F-4D97-AF65-F5344CB8AC3E}">
        <p14:creationId xmlns:p14="http://schemas.microsoft.com/office/powerpoint/2010/main" val="2821591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Content (CNIC 042018)">
    <p:spTree>
      <p:nvGrpSpPr>
        <p:cNvPr id="1" name=""/>
        <p:cNvGrpSpPr/>
        <p:nvPr/>
      </p:nvGrpSpPr>
      <p:grpSpPr>
        <a:xfrm>
          <a:off x="0" y="0"/>
          <a:ext cx="0" cy="0"/>
          <a:chOff x="0" y="0"/>
          <a:chExt cx="0" cy="0"/>
        </a:xfrm>
      </p:grpSpPr>
      <p:sp>
        <p:nvSpPr>
          <p:cNvPr id="2" name="Title 1"/>
          <p:cNvSpPr>
            <a:spLocks noGrp="1"/>
          </p:cNvSpPr>
          <p:nvPr>
            <p:ph type="title"/>
          </p:nvPr>
        </p:nvSpPr>
        <p:spPr>
          <a:xfrm>
            <a:off x="1143000" y="211943"/>
            <a:ext cx="7772400" cy="492443"/>
          </a:xfrm>
        </p:spPr>
        <p:txBody>
          <a:bodyPr/>
          <a:lstStyle/>
          <a:p>
            <a:r>
              <a:rPr lang="en-US" dirty="0"/>
              <a:t>Click to edit Master title style</a:t>
            </a:r>
          </a:p>
        </p:txBody>
      </p:sp>
      <p:sp>
        <p:nvSpPr>
          <p:cNvPr id="3" name="Content Placeholder 2"/>
          <p:cNvSpPr>
            <a:spLocks noGrp="1"/>
          </p:cNvSpPr>
          <p:nvPr>
            <p:ph sz="half" idx="1"/>
          </p:nvPr>
        </p:nvSpPr>
        <p:spPr>
          <a:xfrm>
            <a:off x="381000" y="1219200"/>
            <a:ext cx="8305800" cy="5019675"/>
          </a:xfrm>
        </p:spPr>
        <p:txBody>
          <a:bodyPr/>
          <a:lstStyle>
            <a:lvl1pPr>
              <a:defRPr sz="1800"/>
            </a:lvl1pPr>
            <a:lvl2pPr>
              <a:defRPr sz="1800"/>
            </a:lvl2pPr>
            <a:lvl3pPr marL="971550" indent="-171450">
              <a:defRPr sz="18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6" name="Rectangle 6"/>
          <p:cNvSpPr>
            <a:spLocks noGrp="1" noChangeArrowheads="1"/>
          </p:cNvSpPr>
          <p:nvPr>
            <p:ph type="sldNum" sz="quarter" idx="11"/>
          </p:nvPr>
        </p:nvSpPr>
        <p:spPr>
          <a:ln/>
        </p:spPr>
        <p:txBody>
          <a:bodyPr/>
          <a:lstStyle>
            <a:lvl1pPr>
              <a:defRPr/>
            </a:lvl1pPr>
          </a:lstStyle>
          <a:p>
            <a:pPr>
              <a:defRPr/>
            </a:pPr>
            <a:fld id="{F23198E8-5BF6-4909-B291-3F8D10BCBA03}" type="slidenum">
              <a:rPr lang="en-US"/>
              <a:pPr>
                <a:defRPr/>
              </a:pPr>
              <a:t>‹#›</a:t>
            </a:fld>
            <a:endParaRPr lang="en-US" dirty="0"/>
          </a:p>
        </p:txBody>
      </p:sp>
    </p:spTree>
    <p:extLst>
      <p:ext uri="{BB962C8B-B14F-4D97-AF65-F5344CB8AC3E}">
        <p14:creationId xmlns:p14="http://schemas.microsoft.com/office/powerpoint/2010/main" val="3059667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D1459C08-404D-465E-BF00-4FB518CF641D}" type="slidenum">
              <a:rPr lang="en-US"/>
              <a:pPr>
                <a:defRPr/>
              </a:pPr>
              <a:t>‹#›</a:t>
            </a:fld>
            <a:endParaRPr lang="en-US" dirty="0"/>
          </a:p>
        </p:txBody>
      </p:sp>
      <p:sp>
        <p:nvSpPr>
          <p:cNvPr id="6" name="Rectangle 70"/>
          <p:cNvSpPr>
            <a:spLocks noGrp="1" noChangeArrowheads="1"/>
          </p:cNvSpPr>
          <p:nvPr>
            <p:ph type="dt" sz="half" idx="12"/>
          </p:nvPr>
        </p:nvSpPr>
        <p:spPr>
          <a:ln/>
        </p:spPr>
        <p:txBody>
          <a:bodyPr/>
          <a:lstStyle>
            <a:lvl1pPr>
              <a:defRPr/>
            </a:lvl1pPr>
          </a:lstStyle>
          <a:p>
            <a:pPr>
              <a:defRPr/>
            </a:pPr>
            <a:fld id="{223FA5A4-A6C7-4287-A9EB-A7A90F24539F}" type="datetime1">
              <a:rPr lang="en-US" smtClean="0"/>
              <a:t>12/6/2023</a:t>
            </a:fld>
            <a:endParaRPr lang="en-US" dirty="0"/>
          </a:p>
        </p:txBody>
      </p:sp>
    </p:spTree>
    <p:extLst>
      <p:ext uri="{BB962C8B-B14F-4D97-AF65-F5344CB8AC3E}">
        <p14:creationId xmlns:p14="http://schemas.microsoft.com/office/powerpoint/2010/main" val="317253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23110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58"/>
          <p:cNvSpPr>
            <a:spLocks noGrp="1" noChangeArrowheads="1"/>
          </p:cNvSpPr>
          <p:nvPr>
            <p:ph type="sldNum" sz="quarter" idx="11"/>
          </p:nvPr>
        </p:nvSpPr>
        <p:spPr>
          <a:ln/>
        </p:spPr>
        <p:txBody>
          <a:bodyPr/>
          <a:lstStyle>
            <a:lvl1pPr>
              <a:defRPr/>
            </a:lvl1pPr>
          </a:lstStyle>
          <a:p>
            <a:pPr>
              <a:defRPr/>
            </a:pPr>
            <a:fld id="{821AEEEC-374D-4D5A-BE0A-CFF687521CA8}" type="slidenum">
              <a:rPr lang="en-US"/>
              <a:pPr>
                <a:defRPr/>
              </a:pPr>
              <a:t>‹#›</a:t>
            </a:fld>
            <a:endParaRPr lang="en-US" dirty="0"/>
          </a:p>
        </p:txBody>
      </p:sp>
      <p:sp>
        <p:nvSpPr>
          <p:cNvPr id="6" name="Rectangle 70"/>
          <p:cNvSpPr>
            <a:spLocks noGrp="1" noChangeArrowheads="1"/>
          </p:cNvSpPr>
          <p:nvPr>
            <p:ph type="dt" sz="half" idx="12"/>
          </p:nvPr>
        </p:nvSpPr>
        <p:spPr>
          <a:ln/>
        </p:spPr>
        <p:txBody>
          <a:bodyPr/>
          <a:lstStyle>
            <a:lvl1pPr>
              <a:defRPr/>
            </a:lvl1pPr>
          </a:lstStyle>
          <a:p>
            <a:pPr>
              <a:defRPr/>
            </a:pPr>
            <a:fld id="{89487EB6-0437-4F05-9DEF-F1A44797FA72}" type="datetime1">
              <a:rPr lang="en-US" smtClean="0"/>
              <a:t>12/6/2023</a:t>
            </a:fld>
            <a:endParaRPr lang="en-US" dirty="0"/>
          </a:p>
        </p:txBody>
      </p:sp>
    </p:spTree>
    <p:extLst>
      <p:ext uri="{BB962C8B-B14F-4D97-AF65-F5344CB8AC3E}">
        <p14:creationId xmlns:p14="http://schemas.microsoft.com/office/powerpoint/2010/main" val="1126990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47802"/>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447802"/>
            <a:ext cx="3848100" cy="4791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a:ln/>
        </p:spPr>
        <p:txBody>
          <a:bodyPr/>
          <a:lstStyle>
            <a:lvl1pPr>
              <a:defRPr/>
            </a:lvl1pPr>
          </a:lstStyle>
          <a:p>
            <a:pPr>
              <a:defRPr/>
            </a:pPr>
            <a:fld id="{55BDAA0C-124F-4053-8AC7-0EAFE9E0A666}" type="slidenum">
              <a:rPr lang="en-US"/>
              <a:pPr>
                <a:defRPr/>
              </a:pPr>
              <a:t>‹#›</a:t>
            </a:fld>
            <a:endParaRPr lang="en-US" dirty="0"/>
          </a:p>
        </p:txBody>
      </p:sp>
      <p:sp>
        <p:nvSpPr>
          <p:cNvPr id="7" name="Rectangle 70"/>
          <p:cNvSpPr>
            <a:spLocks noGrp="1" noChangeArrowheads="1"/>
          </p:cNvSpPr>
          <p:nvPr>
            <p:ph type="dt" sz="half" idx="12"/>
          </p:nvPr>
        </p:nvSpPr>
        <p:spPr>
          <a:ln/>
        </p:spPr>
        <p:txBody>
          <a:bodyPr/>
          <a:lstStyle>
            <a:lvl1pPr>
              <a:defRPr/>
            </a:lvl1pPr>
          </a:lstStyle>
          <a:p>
            <a:pPr>
              <a:defRPr/>
            </a:pPr>
            <a:fld id="{F3B7E3CF-8B2D-4810-8851-74F2E2E980AC}" type="datetime1">
              <a:rPr lang="en-US" smtClean="0"/>
              <a:t>12/6/2023</a:t>
            </a:fld>
            <a:endParaRPr lang="en-US" dirty="0"/>
          </a:p>
        </p:txBody>
      </p:sp>
    </p:spTree>
    <p:extLst>
      <p:ext uri="{BB962C8B-B14F-4D97-AF65-F5344CB8AC3E}">
        <p14:creationId xmlns:p14="http://schemas.microsoft.com/office/powerpoint/2010/main" val="3093365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99918"/>
            <a:ext cx="8229600" cy="49244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58"/>
          <p:cNvSpPr>
            <a:spLocks noGrp="1" noChangeArrowheads="1"/>
          </p:cNvSpPr>
          <p:nvPr>
            <p:ph type="sldNum" sz="quarter" idx="11"/>
          </p:nvPr>
        </p:nvSpPr>
        <p:spPr>
          <a:ln/>
        </p:spPr>
        <p:txBody>
          <a:bodyPr/>
          <a:lstStyle>
            <a:lvl1pPr>
              <a:defRPr/>
            </a:lvl1pPr>
          </a:lstStyle>
          <a:p>
            <a:pPr>
              <a:defRPr/>
            </a:pPr>
            <a:fld id="{E602BBFE-9D23-47CC-991E-005D2C13A439}" type="slidenum">
              <a:rPr lang="en-US"/>
              <a:pPr>
                <a:defRPr/>
              </a:pPr>
              <a:t>‹#›</a:t>
            </a:fld>
            <a:endParaRPr lang="en-US" dirty="0"/>
          </a:p>
        </p:txBody>
      </p:sp>
      <p:sp>
        <p:nvSpPr>
          <p:cNvPr id="9" name="Rectangle 70"/>
          <p:cNvSpPr>
            <a:spLocks noGrp="1" noChangeArrowheads="1"/>
          </p:cNvSpPr>
          <p:nvPr>
            <p:ph type="dt" sz="half" idx="12"/>
          </p:nvPr>
        </p:nvSpPr>
        <p:spPr>
          <a:ln/>
        </p:spPr>
        <p:txBody>
          <a:bodyPr/>
          <a:lstStyle>
            <a:lvl1pPr>
              <a:defRPr/>
            </a:lvl1pPr>
          </a:lstStyle>
          <a:p>
            <a:pPr>
              <a:defRPr/>
            </a:pPr>
            <a:fld id="{5A2E5260-DDF8-484F-A2FA-63C936EF8F49}" type="datetime1">
              <a:rPr lang="en-US" smtClean="0"/>
              <a:t>12/6/2023</a:t>
            </a:fld>
            <a:endParaRPr lang="en-US" dirty="0"/>
          </a:p>
        </p:txBody>
      </p:sp>
    </p:spTree>
    <p:extLst>
      <p:ext uri="{BB962C8B-B14F-4D97-AF65-F5344CB8AC3E}">
        <p14:creationId xmlns:p14="http://schemas.microsoft.com/office/powerpoint/2010/main" val="709928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58"/>
          <p:cNvSpPr>
            <a:spLocks noGrp="1" noChangeArrowheads="1"/>
          </p:cNvSpPr>
          <p:nvPr>
            <p:ph type="sldNum" sz="quarter" idx="11"/>
          </p:nvPr>
        </p:nvSpPr>
        <p:spPr>
          <a:ln/>
        </p:spPr>
        <p:txBody>
          <a:bodyPr/>
          <a:lstStyle>
            <a:lvl1pPr>
              <a:defRPr/>
            </a:lvl1pPr>
          </a:lstStyle>
          <a:p>
            <a:pPr>
              <a:defRPr/>
            </a:pPr>
            <a:fld id="{A61190BC-00C7-4794-963B-91390D2408A1}" type="slidenum">
              <a:rPr lang="en-US"/>
              <a:pPr>
                <a:defRPr/>
              </a:pPr>
              <a:t>‹#›</a:t>
            </a:fld>
            <a:endParaRPr lang="en-US" dirty="0"/>
          </a:p>
        </p:txBody>
      </p:sp>
      <p:sp>
        <p:nvSpPr>
          <p:cNvPr id="5" name="Rectangle 70"/>
          <p:cNvSpPr>
            <a:spLocks noGrp="1" noChangeArrowheads="1"/>
          </p:cNvSpPr>
          <p:nvPr>
            <p:ph type="dt" sz="half" idx="12"/>
          </p:nvPr>
        </p:nvSpPr>
        <p:spPr>
          <a:ln/>
        </p:spPr>
        <p:txBody>
          <a:bodyPr/>
          <a:lstStyle>
            <a:lvl1pPr>
              <a:defRPr/>
            </a:lvl1pPr>
          </a:lstStyle>
          <a:p>
            <a:pPr>
              <a:defRPr/>
            </a:pPr>
            <a:fld id="{F2AE96C4-251B-49C0-8DD0-75978FC01EB1}" type="datetime1">
              <a:rPr lang="en-US" smtClean="0"/>
              <a:t>12/6/2023</a:t>
            </a:fld>
            <a:endParaRPr lang="en-US" dirty="0"/>
          </a:p>
        </p:txBody>
      </p:sp>
    </p:spTree>
    <p:extLst>
      <p:ext uri="{BB962C8B-B14F-4D97-AF65-F5344CB8AC3E}">
        <p14:creationId xmlns:p14="http://schemas.microsoft.com/office/powerpoint/2010/main" val="971821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58"/>
          <p:cNvSpPr>
            <a:spLocks noGrp="1" noChangeArrowheads="1"/>
          </p:cNvSpPr>
          <p:nvPr>
            <p:ph type="sldNum" sz="quarter" idx="11"/>
          </p:nvPr>
        </p:nvSpPr>
        <p:spPr>
          <a:ln/>
        </p:spPr>
        <p:txBody>
          <a:bodyPr/>
          <a:lstStyle>
            <a:lvl1pPr>
              <a:defRPr/>
            </a:lvl1pPr>
          </a:lstStyle>
          <a:p>
            <a:pPr>
              <a:defRPr/>
            </a:pPr>
            <a:fld id="{28E59F57-DD4F-4C9C-A354-D594153E00D9}" type="slidenum">
              <a:rPr lang="en-US"/>
              <a:pPr>
                <a:defRPr/>
              </a:pPr>
              <a:t>‹#›</a:t>
            </a:fld>
            <a:endParaRPr lang="en-US" dirty="0"/>
          </a:p>
        </p:txBody>
      </p:sp>
      <p:sp>
        <p:nvSpPr>
          <p:cNvPr id="4" name="Rectangle 70"/>
          <p:cNvSpPr>
            <a:spLocks noGrp="1" noChangeArrowheads="1"/>
          </p:cNvSpPr>
          <p:nvPr>
            <p:ph type="dt" sz="half" idx="12"/>
          </p:nvPr>
        </p:nvSpPr>
        <p:spPr>
          <a:ln/>
        </p:spPr>
        <p:txBody>
          <a:bodyPr/>
          <a:lstStyle>
            <a:lvl1pPr>
              <a:defRPr/>
            </a:lvl1pPr>
          </a:lstStyle>
          <a:p>
            <a:pPr>
              <a:defRPr/>
            </a:pPr>
            <a:fld id="{479581F4-FBA0-4D97-8A56-95D83FD6A6AF}" type="datetime1">
              <a:rPr lang="en-US" smtClean="0"/>
              <a:t>12/6/2023</a:t>
            </a:fld>
            <a:endParaRPr lang="en-US" dirty="0"/>
          </a:p>
        </p:txBody>
      </p:sp>
    </p:spTree>
    <p:extLst>
      <p:ext uri="{BB962C8B-B14F-4D97-AF65-F5344CB8AC3E}">
        <p14:creationId xmlns:p14="http://schemas.microsoft.com/office/powerpoint/2010/main" val="3476307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819548"/>
            <a:ext cx="3008313"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a:ln/>
        </p:spPr>
        <p:txBody>
          <a:bodyPr/>
          <a:lstStyle>
            <a:lvl1pPr>
              <a:defRPr/>
            </a:lvl1pPr>
          </a:lstStyle>
          <a:p>
            <a:pPr>
              <a:defRPr/>
            </a:pPr>
            <a:fld id="{A62D774B-A3CD-46A5-A5D0-E5C9EB2BEF55}" type="slidenum">
              <a:rPr lang="en-US"/>
              <a:pPr>
                <a:defRPr/>
              </a:pPr>
              <a:t>‹#›</a:t>
            </a:fld>
            <a:endParaRPr lang="en-US" dirty="0"/>
          </a:p>
        </p:txBody>
      </p:sp>
      <p:sp>
        <p:nvSpPr>
          <p:cNvPr id="7" name="Rectangle 70"/>
          <p:cNvSpPr>
            <a:spLocks noGrp="1" noChangeArrowheads="1"/>
          </p:cNvSpPr>
          <p:nvPr>
            <p:ph type="dt" sz="half" idx="12"/>
          </p:nvPr>
        </p:nvSpPr>
        <p:spPr>
          <a:ln/>
        </p:spPr>
        <p:txBody>
          <a:bodyPr/>
          <a:lstStyle>
            <a:lvl1pPr>
              <a:defRPr/>
            </a:lvl1pPr>
          </a:lstStyle>
          <a:p>
            <a:pPr>
              <a:defRPr/>
            </a:pPr>
            <a:fld id="{59C46DCE-5D61-4D10-B0F3-78E9D47B1315}" type="datetime1">
              <a:rPr lang="en-US" smtClean="0"/>
              <a:t>12/6/2023</a:t>
            </a:fld>
            <a:endParaRPr lang="en-US" dirty="0"/>
          </a:p>
        </p:txBody>
      </p:sp>
    </p:spTree>
    <p:extLst>
      <p:ext uri="{BB962C8B-B14F-4D97-AF65-F5344CB8AC3E}">
        <p14:creationId xmlns:p14="http://schemas.microsoft.com/office/powerpoint/2010/main" val="43637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62"/>
            <a:ext cx="5486400"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58"/>
          <p:cNvSpPr>
            <a:spLocks noGrp="1" noChangeArrowheads="1"/>
          </p:cNvSpPr>
          <p:nvPr>
            <p:ph type="sldNum" sz="quarter" idx="11"/>
          </p:nvPr>
        </p:nvSpPr>
        <p:spPr>
          <a:ln/>
        </p:spPr>
        <p:txBody>
          <a:bodyPr/>
          <a:lstStyle>
            <a:lvl1pPr>
              <a:defRPr/>
            </a:lvl1pPr>
          </a:lstStyle>
          <a:p>
            <a:pPr>
              <a:defRPr/>
            </a:pPr>
            <a:fld id="{7A28CAD9-337C-4AFF-B19F-AFCD9171495F}" type="slidenum">
              <a:rPr lang="en-US"/>
              <a:pPr>
                <a:defRPr/>
              </a:pPr>
              <a:t>‹#›</a:t>
            </a:fld>
            <a:endParaRPr lang="en-US" dirty="0"/>
          </a:p>
        </p:txBody>
      </p:sp>
      <p:sp>
        <p:nvSpPr>
          <p:cNvPr id="7" name="Rectangle 70"/>
          <p:cNvSpPr>
            <a:spLocks noGrp="1" noChangeArrowheads="1"/>
          </p:cNvSpPr>
          <p:nvPr>
            <p:ph type="dt" sz="half" idx="12"/>
          </p:nvPr>
        </p:nvSpPr>
        <p:spPr>
          <a:ln/>
        </p:spPr>
        <p:txBody>
          <a:bodyPr/>
          <a:lstStyle>
            <a:lvl1pPr>
              <a:defRPr/>
            </a:lvl1pPr>
          </a:lstStyle>
          <a:p>
            <a:pPr>
              <a:defRPr/>
            </a:pPr>
            <a:fld id="{75EA78A3-0B73-4370-9062-D06EFBEC698F}" type="datetime1">
              <a:rPr lang="en-US" smtClean="0"/>
              <a:t>12/6/2023</a:t>
            </a:fld>
            <a:endParaRPr lang="en-US" dirty="0"/>
          </a:p>
        </p:txBody>
      </p:sp>
    </p:spTree>
    <p:extLst>
      <p:ext uri="{BB962C8B-B14F-4D97-AF65-F5344CB8AC3E}">
        <p14:creationId xmlns:p14="http://schemas.microsoft.com/office/powerpoint/2010/main" val="2815093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ftr" sz="quarter" idx="3"/>
          </p:nvPr>
        </p:nvSpPr>
        <p:spPr bwMode="auto">
          <a:xfrm>
            <a:off x="2590800" y="6477000"/>
            <a:ext cx="4800600" cy="3048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defRPr sz="1400" b="0" i="0">
                <a:latin typeface="Times New Roman" pitchFamily="18" charset="0"/>
              </a:defRPr>
            </a:lvl1pPr>
          </a:lstStyle>
          <a:p>
            <a:pPr>
              <a:defRPr/>
            </a:pPr>
            <a:endParaRPr lang="en-US" dirty="0"/>
          </a:p>
        </p:txBody>
      </p:sp>
      <p:sp>
        <p:nvSpPr>
          <p:cNvPr id="1027" name="Rectangle 4"/>
          <p:cNvSpPr>
            <a:spLocks noGrp="1" noChangeArrowheads="1"/>
          </p:cNvSpPr>
          <p:nvPr>
            <p:ph type="body" idx="1"/>
          </p:nvPr>
        </p:nvSpPr>
        <p:spPr bwMode="auto">
          <a:xfrm>
            <a:off x="685800" y="1447802"/>
            <a:ext cx="78486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p:txBody>
      </p:sp>
      <p:sp>
        <p:nvSpPr>
          <p:cNvPr id="3077" name="Rectangle 5"/>
          <p:cNvSpPr>
            <a:spLocks noGrp="1" noChangeArrowheads="1"/>
          </p:cNvSpPr>
          <p:nvPr>
            <p:ph type="title"/>
          </p:nvPr>
        </p:nvSpPr>
        <p:spPr bwMode="auto">
          <a:xfrm>
            <a:off x="990600" y="226061"/>
            <a:ext cx="7391400" cy="492443"/>
          </a:xfrm>
          <a:prstGeom prst="rect">
            <a:avLst/>
          </a:prstGeom>
          <a:noFill/>
          <a:ln w="9525">
            <a:noFill/>
            <a:miter lim="800000"/>
            <a:headEnd/>
            <a:tailEnd/>
          </a:ln>
          <a:effectLst/>
        </p:spPr>
        <p:txBody>
          <a:bodyPr vert="horz" wrap="square" lIns="45720" tIns="0" rIns="45720" bIns="0" numCol="1" anchor="ctr" anchorCtr="0" compatLnSpc="1">
            <a:prstTxWarp prst="textNoShape">
              <a:avLst/>
            </a:prstTxWarp>
            <a:spAutoFit/>
          </a:bodyPr>
          <a:lstStyle/>
          <a:p>
            <a:pPr lvl="0"/>
            <a:r>
              <a:rPr lang="en-US" smtClean="0"/>
              <a:t>Click to edit Master title style</a:t>
            </a:r>
          </a:p>
        </p:txBody>
      </p:sp>
      <p:sp>
        <p:nvSpPr>
          <p:cNvPr id="3130" name="Rectangle 58"/>
          <p:cNvSpPr>
            <a:spLocks noGrp="1" noChangeArrowheads="1"/>
          </p:cNvSpPr>
          <p:nvPr>
            <p:ph type="sldNum" sz="quarter" idx="4"/>
          </p:nvPr>
        </p:nvSpPr>
        <p:spPr bwMode="auto">
          <a:xfrm>
            <a:off x="8775700" y="6527800"/>
            <a:ext cx="304800" cy="304800"/>
          </a:xfrm>
          <a:prstGeom prst="rect">
            <a:avLst/>
          </a:prstGeom>
          <a:solidFill>
            <a:schemeClr val="bg1"/>
          </a:solid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200" b="0" i="0">
                <a:latin typeface="Arial" charset="0"/>
              </a:defRPr>
            </a:lvl1pPr>
          </a:lstStyle>
          <a:p>
            <a:pPr>
              <a:defRPr/>
            </a:pPr>
            <a:fld id="{D8897E2C-948E-4A66-B0C7-6C4BE5CD3606}" type="slidenum">
              <a:rPr lang="en-US"/>
              <a:pPr>
                <a:defRPr/>
              </a:pPr>
              <a:t>‹#›</a:t>
            </a:fld>
            <a:endParaRPr lang="en-US" dirty="0"/>
          </a:p>
        </p:txBody>
      </p:sp>
      <p:pic>
        <p:nvPicPr>
          <p:cNvPr id="1030" name="Picture 8" descr="cni%20logo%20sm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3501" y="76201"/>
            <a:ext cx="850900" cy="84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1" name="Group 72"/>
          <p:cNvGrpSpPr>
            <a:grpSpLocks/>
          </p:cNvGrpSpPr>
          <p:nvPr userDrawn="1"/>
        </p:nvGrpSpPr>
        <p:grpSpPr bwMode="auto">
          <a:xfrm>
            <a:off x="1168401" y="950913"/>
            <a:ext cx="7754938" cy="76200"/>
            <a:chOff x="736" y="599"/>
            <a:chExt cx="4885" cy="48"/>
          </a:xfrm>
        </p:grpSpPr>
        <p:sp>
          <p:nvSpPr>
            <p:cNvPr id="1036" name="Line 68"/>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a:p>
          </p:txBody>
        </p:sp>
        <p:sp>
          <p:nvSpPr>
            <p:cNvPr id="1037" name="Line 69"/>
            <p:cNvSpPr>
              <a:spLocks noChangeShapeType="1"/>
            </p:cNvSpPr>
            <p:nvPr userDrawn="1"/>
          </p:nvSpPr>
          <p:spPr bwMode="auto">
            <a:xfrm>
              <a:off x="826" y="647"/>
              <a:ext cx="4616"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sp>
        <p:nvSpPr>
          <p:cNvPr id="3142" name="Rectangle 70"/>
          <p:cNvSpPr>
            <a:spLocks noGrp="1" noChangeArrowheads="1"/>
          </p:cNvSpPr>
          <p:nvPr>
            <p:ph type="dt" sz="half" idx="2"/>
          </p:nvPr>
        </p:nvSpPr>
        <p:spPr bwMode="auto">
          <a:xfrm>
            <a:off x="50800" y="6526215"/>
            <a:ext cx="2133600" cy="242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b="0" i="0">
                <a:latin typeface="Arial" charset="0"/>
                <a:cs typeface="Arial" charset="0"/>
              </a:defRPr>
            </a:lvl1pPr>
          </a:lstStyle>
          <a:p>
            <a:pPr>
              <a:defRPr/>
            </a:pPr>
            <a:fld id="{B5B61146-D887-47E5-9200-275A31BC3AF4}" type="datetime1">
              <a:rPr lang="en-US" smtClean="0"/>
              <a:t>12/6/2023</a:t>
            </a:fld>
            <a:endParaRPr lang="en-US" dirty="0"/>
          </a:p>
        </p:txBody>
      </p:sp>
      <p:grpSp>
        <p:nvGrpSpPr>
          <p:cNvPr id="1033" name="Group 73"/>
          <p:cNvGrpSpPr>
            <a:grpSpLocks/>
          </p:cNvGrpSpPr>
          <p:nvPr userDrawn="1"/>
        </p:nvGrpSpPr>
        <p:grpSpPr bwMode="auto">
          <a:xfrm>
            <a:off x="292100" y="6413500"/>
            <a:ext cx="8763000" cy="76200"/>
            <a:chOff x="736" y="599"/>
            <a:chExt cx="4885" cy="48"/>
          </a:xfrm>
        </p:grpSpPr>
        <p:sp>
          <p:nvSpPr>
            <p:cNvPr id="1034" name="Line 74"/>
            <p:cNvSpPr>
              <a:spLocks noChangeShapeType="1"/>
            </p:cNvSpPr>
            <p:nvPr userDrawn="1"/>
          </p:nvSpPr>
          <p:spPr bwMode="auto">
            <a:xfrm>
              <a:off x="736" y="599"/>
              <a:ext cx="4885" cy="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sz="1800" dirty="0"/>
            </a:p>
          </p:txBody>
        </p:sp>
        <p:sp>
          <p:nvSpPr>
            <p:cNvPr id="1035" name="Line 75"/>
            <p:cNvSpPr>
              <a:spLocks noChangeShapeType="1"/>
            </p:cNvSpPr>
            <p:nvPr userDrawn="1"/>
          </p:nvSpPr>
          <p:spPr bwMode="auto">
            <a:xfrm>
              <a:off x="826" y="647"/>
              <a:ext cx="4616" cy="0"/>
            </a:xfrm>
            <a:prstGeom prst="line">
              <a:avLst/>
            </a:prstGeom>
            <a:noFill/>
            <a:ln w="28575">
              <a:solidFill>
                <a:srgbClr val="FFCC00"/>
              </a:solidFill>
              <a:round/>
              <a:headEnd/>
              <a:tailEnd/>
            </a:ln>
            <a:extLst>
              <a:ext uri="{909E8E84-426E-40DD-AFC4-6F175D3DCCD1}">
                <a14:hiddenFill xmlns:a14="http://schemas.microsoft.com/office/drawing/2010/main">
                  <a:noFill/>
                </a14:hiddenFill>
              </a:ext>
            </a:extLst>
          </p:spPr>
          <p:txBody>
            <a:bodyPr/>
            <a:lstStyle/>
            <a:p>
              <a:endParaRPr lang="en-US" sz="1800" dirty="0"/>
            </a:p>
          </p:txBody>
        </p:sp>
      </p:grpSp>
    </p:spTree>
    <p:extLst>
      <p:ext uri="{BB962C8B-B14F-4D97-AF65-F5344CB8AC3E}">
        <p14:creationId xmlns:p14="http://schemas.microsoft.com/office/powerpoint/2010/main" val="28937137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p:txStyles>
    <p:titleStyle>
      <a:lvl1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2pPr>
      <a:lvl3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3pPr>
      <a:lvl4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4pPr>
      <a:lvl5pPr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5pPr>
      <a:lvl6pPr marL="4572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6pPr>
      <a:lvl7pPr marL="9144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7pPr>
      <a:lvl8pPr marL="13716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8pPr>
      <a:lvl9pPr marL="1828800" algn="ctr" rtl="0" eaLnBrk="0" fontAlgn="base" hangingPunct="0">
        <a:spcBef>
          <a:spcPct val="0"/>
        </a:spcBef>
        <a:spcAft>
          <a:spcPct val="0"/>
        </a:spcAft>
        <a:defRPr sz="3200" b="1" i="1">
          <a:solidFill>
            <a:srgbClr val="000066"/>
          </a:solidFill>
          <a:effectLst>
            <a:outerShdw blurRad="38100" dist="38100" dir="2700000" algn="tl">
              <a:srgbClr val="C0C0C0"/>
            </a:outerShdw>
          </a:effectLst>
          <a:latin typeface="Arial" charset="0"/>
        </a:defRPr>
      </a:lvl9pPr>
    </p:titleStyle>
    <p:bodyStyle>
      <a:lvl1pPr marL="228600" indent="-228600" algn="l" rtl="0" eaLnBrk="0" fontAlgn="base" hangingPunct="0">
        <a:spcBef>
          <a:spcPct val="25000"/>
        </a:spcBef>
        <a:spcAft>
          <a:spcPct val="25000"/>
        </a:spcAft>
        <a:buClr>
          <a:schemeClr val="tx1"/>
        </a:buClr>
        <a:buChar char="•"/>
        <a:defRPr sz="2400" b="1" i="1">
          <a:solidFill>
            <a:srgbClr val="000066"/>
          </a:solidFill>
          <a:latin typeface="+mn-lt"/>
          <a:ea typeface="+mn-ea"/>
          <a:cs typeface="+mn-cs"/>
        </a:defRPr>
      </a:lvl1pPr>
      <a:lvl2pPr marL="635000" indent="-177800" algn="l" rtl="0" eaLnBrk="0" fontAlgn="base" hangingPunct="0">
        <a:spcBef>
          <a:spcPct val="25000"/>
        </a:spcBef>
        <a:spcAft>
          <a:spcPct val="25000"/>
        </a:spcAft>
        <a:buClr>
          <a:schemeClr val="tx1"/>
        </a:buClr>
        <a:buChar char="–"/>
        <a:defRPr sz="2000" b="1" i="1">
          <a:solidFill>
            <a:srgbClr val="000066"/>
          </a:solidFill>
          <a:latin typeface="+mn-lt"/>
        </a:defRPr>
      </a:lvl2pPr>
      <a:lvl3pPr marL="914400" indent="-114300" algn="l" rtl="0" eaLnBrk="0" fontAlgn="base" hangingPunct="0">
        <a:spcBef>
          <a:spcPct val="25000"/>
        </a:spcBef>
        <a:spcAft>
          <a:spcPct val="25000"/>
        </a:spcAft>
        <a:buClr>
          <a:schemeClr val="tx1"/>
        </a:buClr>
        <a:buChar char="•"/>
        <a:defRPr sz="1600" b="1" i="1">
          <a:solidFill>
            <a:srgbClr val="000066"/>
          </a:solidFill>
          <a:latin typeface="+mn-lt"/>
        </a:defRPr>
      </a:lvl3pPr>
      <a:lvl4pPr marL="1714500" indent="-266700" algn="l" rtl="0" eaLnBrk="0" fontAlgn="base" hangingPunct="0">
        <a:spcBef>
          <a:spcPct val="25000"/>
        </a:spcBef>
        <a:spcAft>
          <a:spcPct val="25000"/>
        </a:spcAft>
        <a:buChar char="–"/>
        <a:defRPr sz="1400" b="1">
          <a:solidFill>
            <a:schemeClr val="tx1"/>
          </a:solidFill>
          <a:latin typeface="+mn-lt"/>
        </a:defRPr>
      </a:lvl4pPr>
      <a:lvl5pPr marL="2209800" indent="-381000" algn="l" rtl="0" eaLnBrk="0" fontAlgn="base" hangingPunct="0">
        <a:spcBef>
          <a:spcPct val="20000"/>
        </a:spcBef>
        <a:spcAft>
          <a:spcPct val="0"/>
        </a:spcAft>
        <a:buChar char="•"/>
        <a:defRPr sz="2000">
          <a:solidFill>
            <a:schemeClr val="tx1"/>
          </a:solidFill>
          <a:latin typeface="Times New Roman" pitchFamily="18" charset="0"/>
        </a:defRPr>
      </a:lvl5pPr>
      <a:lvl6pPr marL="2667000" indent="-381000" algn="l" rtl="0" eaLnBrk="0" fontAlgn="base" hangingPunct="0">
        <a:spcBef>
          <a:spcPct val="20000"/>
        </a:spcBef>
        <a:spcAft>
          <a:spcPct val="0"/>
        </a:spcAft>
        <a:buChar char="•"/>
        <a:defRPr sz="2000">
          <a:solidFill>
            <a:schemeClr val="tx1"/>
          </a:solidFill>
          <a:latin typeface="Times New Roman" pitchFamily="18" charset="0"/>
        </a:defRPr>
      </a:lvl6pPr>
      <a:lvl7pPr marL="3124200" indent="-381000" algn="l" rtl="0" eaLnBrk="0" fontAlgn="base" hangingPunct="0">
        <a:spcBef>
          <a:spcPct val="20000"/>
        </a:spcBef>
        <a:spcAft>
          <a:spcPct val="0"/>
        </a:spcAft>
        <a:buChar char="•"/>
        <a:defRPr sz="2000">
          <a:solidFill>
            <a:schemeClr val="tx1"/>
          </a:solidFill>
          <a:latin typeface="Times New Roman" pitchFamily="18" charset="0"/>
        </a:defRPr>
      </a:lvl7pPr>
      <a:lvl8pPr marL="3581400" indent="-381000" algn="l" rtl="0" eaLnBrk="0" fontAlgn="base" hangingPunct="0">
        <a:spcBef>
          <a:spcPct val="20000"/>
        </a:spcBef>
        <a:spcAft>
          <a:spcPct val="0"/>
        </a:spcAft>
        <a:buChar char="•"/>
        <a:defRPr sz="2000">
          <a:solidFill>
            <a:schemeClr val="tx1"/>
          </a:solidFill>
          <a:latin typeface="Times New Roman" pitchFamily="18" charset="0"/>
        </a:defRPr>
      </a:lvl8pPr>
      <a:lvl9pPr marL="4038600" indent="-3810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nic-n9portal.n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chorCtr="0"/>
          <a:lstStyle/>
          <a:p>
            <a:pPr marL="0" indent="0" algn="ctr">
              <a:buNone/>
            </a:pPr>
            <a:r>
              <a:rPr lang="en-US" sz="3600" i="0" dirty="0"/>
              <a:t>MWR ACCREDITATION PROGRAM</a:t>
            </a:r>
          </a:p>
          <a:p>
            <a:pPr marL="0" indent="0" algn="ctr">
              <a:buNone/>
            </a:pPr>
            <a:r>
              <a:rPr lang="en-US" i="0" dirty="0" smtClean="0"/>
              <a:t>Tom Kubalewski</a:t>
            </a:r>
            <a:endParaRPr lang="en-US" i="0" dirty="0"/>
          </a:p>
        </p:txBody>
      </p:sp>
      <p:sp>
        <p:nvSpPr>
          <p:cNvPr id="3" name="Date Placeholder 2"/>
          <p:cNvSpPr>
            <a:spLocks noGrp="1"/>
          </p:cNvSpPr>
          <p:nvPr>
            <p:ph type="dt" sz="half" idx="12"/>
          </p:nvPr>
        </p:nvSpPr>
        <p:spPr/>
        <p:txBody>
          <a:bodyPr/>
          <a:lstStyle/>
          <a:p>
            <a:pPr>
              <a:defRPr/>
            </a:pPr>
            <a:fld id="{15860615-7D9A-4A27-8409-2B9182511F54}" type="datetime1">
              <a:rPr lang="en-US" smtClean="0"/>
              <a:t>12/6/2023</a:t>
            </a:fld>
            <a:endParaRPr lang="en-US" dirty="0"/>
          </a:p>
        </p:txBody>
      </p:sp>
      <p:sp>
        <p:nvSpPr>
          <p:cNvPr id="5" name="Slide Number Placeholder 4"/>
          <p:cNvSpPr>
            <a:spLocks noGrp="1"/>
          </p:cNvSpPr>
          <p:nvPr>
            <p:ph type="sldNum" sz="quarter" idx="11"/>
          </p:nvPr>
        </p:nvSpPr>
        <p:spPr/>
        <p:txBody>
          <a:bodyPr/>
          <a:lstStyle/>
          <a:p>
            <a:pPr>
              <a:defRPr/>
            </a:pPr>
            <a:fld id="{D1459C08-404D-465E-BF00-4FB518CF641D}" type="slidenum">
              <a:rPr lang="en-US" smtClean="0"/>
              <a:pPr>
                <a:defRPr/>
              </a:pPr>
              <a:t>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7772" y="123585"/>
            <a:ext cx="1235357" cy="703385"/>
          </a:xfrm>
          <a:prstGeom prst="rect">
            <a:avLst/>
          </a:prstGeom>
        </p:spPr>
      </p:pic>
    </p:spTree>
    <p:extLst>
      <p:ext uri="{BB962C8B-B14F-4D97-AF65-F5344CB8AC3E}">
        <p14:creationId xmlns:p14="http://schemas.microsoft.com/office/powerpoint/2010/main" val="10834549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10</a:t>
            </a:fld>
            <a:endParaRPr lang="en-US" dirty="0"/>
          </a:p>
        </p:txBody>
      </p:sp>
      <p:sp>
        <p:nvSpPr>
          <p:cNvPr id="5" name="Date Placeholder 4"/>
          <p:cNvSpPr>
            <a:spLocks noGrp="1"/>
          </p:cNvSpPr>
          <p:nvPr>
            <p:ph type="dt" sz="half" idx="12"/>
          </p:nvPr>
        </p:nvSpPr>
        <p:spPr/>
        <p:txBody>
          <a:bodyPr/>
          <a:lstStyle/>
          <a:p>
            <a:pPr>
              <a:defRPr/>
            </a:pPr>
            <a:fld id="{0AA3368D-716A-4AD2-9B5B-BDE082B49A2E}" type="datetime1">
              <a:rPr lang="en-US" smtClean="0"/>
              <a:t>12/6/2023</a:t>
            </a:fld>
            <a:endParaRPr lang="en-US" dirty="0"/>
          </a:p>
        </p:txBody>
      </p:sp>
      <p:pic>
        <p:nvPicPr>
          <p:cNvPr id="8" name="Picture 7"/>
          <p:cNvPicPr>
            <a:picLocks noChangeAspect="1"/>
          </p:cNvPicPr>
          <p:nvPr/>
        </p:nvPicPr>
        <p:blipFill>
          <a:blip r:embed="rId3"/>
          <a:stretch>
            <a:fillRect/>
          </a:stretch>
        </p:blipFill>
        <p:spPr>
          <a:xfrm>
            <a:off x="4812650" y="119642"/>
            <a:ext cx="4074976" cy="3027151"/>
          </a:xfrm>
          <a:prstGeom prst="rect">
            <a:avLst/>
          </a:prstGeom>
        </p:spPr>
      </p:pic>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a:xfrm>
            <a:off x="4811281" y="3259353"/>
            <a:ext cx="4084890" cy="3013261"/>
          </a:xfrm>
          <a:prstGeom prst="rect">
            <a:avLst/>
          </a:prstGeom>
        </p:spPr>
      </p:pic>
      <p:pic>
        <p:nvPicPr>
          <p:cNvPr id="6" name="Picture 5"/>
          <p:cNvPicPr>
            <a:picLocks noChangeAspect="1"/>
          </p:cNvPicPr>
          <p:nvPr/>
        </p:nvPicPr>
        <p:blipFill>
          <a:blip r:embed="rId5"/>
          <a:stretch>
            <a:fillRect/>
          </a:stretch>
        </p:blipFill>
        <p:spPr>
          <a:xfrm>
            <a:off x="242907" y="120444"/>
            <a:ext cx="4087389" cy="3067136"/>
          </a:xfrm>
          <a:prstGeom prst="rect">
            <a:avLst/>
          </a:prstGeom>
        </p:spPr>
      </p:pic>
      <p:pic>
        <p:nvPicPr>
          <p:cNvPr id="10" name="Picture 9"/>
          <p:cNvPicPr/>
          <p:nvPr/>
        </p:nvPicPr>
        <p:blipFill>
          <a:blip r:embed="rId6">
            <a:extLst>
              <a:ext uri="{28A0092B-C50C-407E-A947-70E740481C1C}">
                <a14:useLocalDpi xmlns:a14="http://schemas.microsoft.com/office/drawing/2010/main" val="0"/>
              </a:ext>
            </a:extLst>
          </a:blip>
          <a:srcRect/>
          <a:stretch>
            <a:fillRect/>
          </a:stretch>
        </p:blipFill>
        <p:spPr bwMode="auto">
          <a:xfrm>
            <a:off x="248321" y="3273039"/>
            <a:ext cx="4092944" cy="3041865"/>
          </a:xfrm>
          <a:prstGeom prst="rect">
            <a:avLst/>
          </a:prstGeom>
          <a:noFill/>
          <a:ln>
            <a:noFill/>
          </a:ln>
        </p:spPr>
      </p:pic>
    </p:spTree>
    <p:extLst>
      <p:ext uri="{BB962C8B-B14F-4D97-AF65-F5344CB8AC3E}">
        <p14:creationId xmlns:p14="http://schemas.microsoft.com/office/powerpoint/2010/main" val="29227219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50800" y="1110745"/>
            <a:ext cx="8817012" cy="5164014"/>
          </a:xfrm>
        </p:spPr>
        <p:txBody>
          <a:bodyPr rtlCol="0">
            <a:noAutofit/>
          </a:bodyPr>
          <a:lstStyle/>
          <a:p>
            <a:pPr marL="630936">
              <a:spcBef>
                <a:spcPts val="600"/>
              </a:spcBef>
              <a:spcAft>
                <a:spcPts val="600"/>
              </a:spcAft>
            </a:pPr>
            <a:r>
              <a:rPr lang="en-US" sz="1800" b="0" i="0" dirty="0"/>
              <a:t>Facility condition, appearance, and cleanliness (interior/exterior</a:t>
            </a:r>
            <a:r>
              <a:rPr lang="en-US" sz="1800" b="0" i="0" dirty="0" smtClean="0"/>
              <a:t>)</a:t>
            </a:r>
            <a:endParaRPr lang="en-US" sz="1800" b="0" i="0" dirty="0"/>
          </a:p>
          <a:p>
            <a:pPr marL="630936">
              <a:spcBef>
                <a:spcPts val="600"/>
              </a:spcBef>
              <a:spcAft>
                <a:spcPts val="600"/>
              </a:spcAft>
            </a:pPr>
            <a:r>
              <a:rPr lang="en-US" sz="1800" b="0" i="0" dirty="0"/>
              <a:t>Signage (interior/exterior) is current, professionally made and properly </a:t>
            </a:r>
            <a:r>
              <a:rPr lang="en-US" sz="1800" b="0" i="0" dirty="0" smtClean="0"/>
              <a:t>displayed</a:t>
            </a:r>
            <a:endParaRPr lang="en-US" sz="1800" b="0" i="0" dirty="0"/>
          </a:p>
          <a:p>
            <a:pPr marL="630936">
              <a:spcBef>
                <a:spcPts val="600"/>
              </a:spcBef>
              <a:spcAft>
                <a:spcPts val="600"/>
              </a:spcAft>
            </a:pPr>
            <a:r>
              <a:rPr lang="en-US" sz="1800" b="0" i="0" dirty="0"/>
              <a:t>Program output and delivery</a:t>
            </a:r>
          </a:p>
          <a:p>
            <a:pPr marL="630936">
              <a:spcBef>
                <a:spcPts val="600"/>
              </a:spcBef>
              <a:spcAft>
                <a:spcPts val="600"/>
              </a:spcAft>
            </a:pPr>
            <a:r>
              <a:rPr lang="en-US" sz="1800" b="0" i="0" dirty="0"/>
              <a:t>Execution of Navy Program Standards </a:t>
            </a:r>
          </a:p>
          <a:p>
            <a:pPr marL="630936">
              <a:spcBef>
                <a:spcPts val="600"/>
              </a:spcBef>
              <a:spcAft>
                <a:spcPts val="600"/>
              </a:spcAft>
            </a:pPr>
            <a:r>
              <a:rPr lang="en-US" sz="1800" b="0" i="0" dirty="0"/>
              <a:t>Employee training and development</a:t>
            </a:r>
          </a:p>
          <a:p>
            <a:pPr marL="630936">
              <a:spcBef>
                <a:spcPts val="600"/>
              </a:spcBef>
              <a:spcAft>
                <a:spcPts val="600"/>
              </a:spcAft>
            </a:pPr>
            <a:r>
              <a:rPr lang="en-US" sz="1800" b="0" i="0" dirty="0"/>
              <a:t>Day-to-day operations, program processes</a:t>
            </a:r>
          </a:p>
          <a:p>
            <a:pPr marL="630936">
              <a:spcBef>
                <a:spcPts val="600"/>
              </a:spcBef>
              <a:spcAft>
                <a:spcPts val="600"/>
              </a:spcAft>
            </a:pPr>
            <a:r>
              <a:rPr lang="en-US" sz="1800" b="0" i="0" dirty="0"/>
              <a:t>Furniture and equipment condition and quantity</a:t>
            </a:r>
          </a:p>
          <a:p>
            <a:pPr marL="630936">
              <a:spcBef>
                <a:spcPts val="600"/>
              </a:spcBef>
              <a:spcAft>
                <a:spcPts val="600"/>
              </a:spcAft>
            </a:pPr>
            <a:r>
              <a:rPr lang="en-US" sz="1800" b="0" i="0" dirty="0"/>
              <a:t>Interaction with facility managers and front line staff  </a:t>
            </a:r>
          </a:p>
          <a:p>
            <a:pPr marL="630936">
              <a:spcBef>
                <a:spcPts val="600"/>
              </a:spcBef>
              <a:spcAft>
                <a:spcPts val="600"/>
              </a:spcAft>
            </a:pPr>
            <a:r>
              <a:rPr lang="en-US" sz="1800" b="0" i="0" dirty="0"/>
              <a:t>Interaction with customers including the customer feedback/comment mechanism and process</a:t>
            </a:r>
          </a:p>
          <a:p>
            <a:pPr marL="630936">
              <a:spcBef>
                <a:spcPts val="600"/>
              </a:spcBef>
              <a:spcAft>
                <a:spcPts val="600"/>
              </a:spcAft>
            </a:pPr>
            <a:r>
              <a:rPr lang="en-US" sz="1800" b="0" i="0" dirty="0"/>
              <a:t>Validate quality programs are offered</a:t>
            </a:r>
          </a:p>
          <a:p>
            <a:pPr marL="630936">
              <a:spcBef>
                <a:spcPts val="600"/>
              </a:spcBef>
              <a:spcAft>
                <a:spcPts val="600"/>
              </a:spcAft>
            </a:pPr>
            <a:r>
              <a:rPr lang="en-US" sz="1800" b="0" i="0" dirty="0"/>
              <a:t>MWR strategic planning (facilities and programs)</a:t>
            </a:r>
          </a:p>
          <a:p>
            <a:pPr marL="457200" lvl="1" indent="0">
              <a:buNone/>
              <a:defRPr/>
            </a:pPr>
            <a:endParaRPr lang="en-US" sz="1800" dirty="0"/>
          </a:p>
          <a:p>
            <a:pPr marL="0" indent="0" eaLnBrk="1" fontAlgn="auto" hangingPunct="1">
              <a:spcAft>
                <a:spcPts val="0"/>
              </a:spcAft>
              <a:buNone/>
              <a:defRPr/>
            </a:pPr>
            <a:endParaRPr lang="en-US" sz="1800" dirty="0"/>
          </a:p>
        </p:txBody>
      </p:sp>
      <p:sp>
        <p:nvSpPr>
          <p:cNvPr id="5" name="Title 4"/>
          <p:cNvSpPr>
            <a:spLocks noGrp="1"/>
          </p:cNvSpPr>
          <p:nvPr>
            <p:ph type="title"/>
          </p:nvPr>
        </p:nvSpPr>
        <p:spPr>
          <a:xfrm>
            <a:off x="0" y="131894"/>
            <a:ext cx="9144000" cy="1231106"/>
          </a:xfrm>
        </p:spPr>
        <p:txBody>
          <a:bodyPr/>
          <a:lstStyle/>
          <a:p>
            <a:r>
              <a:rPr lang="en-US" sz="2800" i="0" dirty="0">
                <a:solidFill>
                  <a:srgbClr val="002060"/>
                </a:solidFill>
                <a:effectLst/>
              </a:rPr>
              <a:t>Facility </a:t>
            </a:r>
            <a:r>
              <a:rPr lang="en-US" sz="2800" i="0" dirty="0" smtClean="0">
                <a:solidFill>
                  <a:srgbClr val="002060"/>
                </a:solidFill>
                <a:effectLst/>
              </a:rPr>
              <a:t>Visit – In the Weeds</a:t>
            </a:r>
            <a:r>
              <a:rPr lang="en-US" sz="2800" i="0" dirty="0">
                <a:solidFill>
                  <a:srgbClr val="002060"/>
                </a:solidFill>
                <a:effectLst/>
              </a:rPr>
              <a:t/>
            </a:r>
            <a:br>
              <a:rPr lang="en-US" sz="2800" i="0" dirty="0">
                <a:solidFill>
                  <a:srgbClr val="002060"/>
                </a:solidFill>
                <a:effectLst/>
              </a:rPr>
            </a:br>
            <a:r>
              <a:rPr lang="en-US" sz="2000" i="0" dirty="0">
                <a:solidFill>
                  <a:srgbClr val="FF0000"/>
                </a:solidFill>
                <a:effectLst/>
              </a:rPr>
              <a:t>Show </a:t>
            </a:r>
            <a:r>
              <a:rPr lang="en-US" sz="2000" i="0" dirty="0" smtClean="0">
                <a:solidFill>
                  <a:srgbClr val="FF0000"/>
                </a:solidFill>
                <a:effectLst/>
              </a:rPr>
              <a:t>- Tell - Explain - Share Best Practices</a:t>
            </a:r>
            <a:r>
              <a:rPr lang="en-US" sz="2400" i="0" dirty="0">
                <a:solidFill>
                  <a:srgbClr val="FF0000"/>
                </a:solidFill>
                <a:effectLst/>
              </a:rPr>
              <a:t/>
            </a:r>
            <a:br>
              <a:rPr lang="en-US" sz="2400" i="0" dirty="0">
                <a:solidFill>
                  <a:srgbClr val="FF0000"/>
                </a:solidFill>
                <a:effectLst/>
              </a:rPr>
            </a:br>
            <a:endParaRPr lang="en-US" i="0" dirty="0">
              <a:solidFill>
                <a:srgbClr val="002060"/>
              </a:solidFill>
              <a:effectLst/>
            </a:endParaRPr>
          </a:p>
        </p:txBody>
      </p:sp>
      <p:sp>
        <p:nvSpPr>
          <p:cNvPr id="2" name="Date Placeholder 1"/>
          <p:cNvSpPr>
            <a:spLocks noGrp="1"/>
          </p:cNvSpPr>
          <p:nvPr>
            <p:ph type="dt" sz="half" idx="12"/>
          </p:nvPr>
        </p:nvSpPr>
        <p:spPr/>
        <p:txBody>
          <a:bodyPr/>
          <a:lstStyle/>
          <a:p>
            <a:pPr>
              <a:defRPr/>
            </a:pPr>
            <a:fld id="{C4D93F58-F397-418D-AD4F-C367F3C71481}" type="datetime1">
              <a:rPr lang="en-US" smtClean="0"/>
              <a:t>12/6/2023</a:t>
            </a:fld>
            <a:endParaRPr lang="en-US"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11</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955" y="183406"/>
            <a:ext cx="1235357" cy="703385"/>
          </a:xfrm>
          <a:prstGeom prst="rect">
            <a:avLst/>
          </a:prstGeom>
        </p:spPr>
      </p:pic>
    </p:spTree>
    <p:extLst>
      <p:ext uri="{BB962C8B-B14F-4D97-AF65-F5344CB8AC3E}">
        <p14:creationId xmlns:p14="http://schemas.microsoft.com/office/powerpoint/2010/main" val="37499869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50800" y="1149186"/>
            <a:ext cx="8941758" cy="5208483"/>
          </a:xfrm>
        </p:spPr>
        <p:txBody>
          <a:bodyPr rtlCol="0">
            <a:noAutofit/>
          </a:bodyPr>
          <a:lstStyle/>
          <a:p>
            <a:pPr lvl="1">
              <a:buFont typeface="Arial" panose="020B0604020202020204" pitchFamily="34" charset="0"/>
              <a:buChar char="•"/>
              <a:defRPr/>
            </a:pPr>
            <a:r>
              <a:rPr lang="en-US" i="0" dirty="0" smtClean="0"/>
              <a:t>Meet with the Team</a:t>
            </a:r>
          </a:p>
          <a:p>
            <a:pPr lvl="1">
              <a:buFont typeface="Arial" panose="020B0604020202020204" pitchFamily="34" charset="0"/>
              <a:buChar char="•"/>
              <a:defRPr/>
            </a:pPr>
            <a:r>
              <a:rPr lang="en-US" i="0" dirty="0" smtClean="0"/>
              <a:t>Out brief with Senior Leadership</a:t>
            </a:r>
          </a:p>
          <a:p>
            <a:pPr lvl="1">
              <a:buFont typeface="Arial" panose="020B0604020202020204" pitchFamily="34" charset="0"/>
              <a:buChar char="•"/>
              <a:defRPr/>
            </a:pPr>
            <a:r>
              <a:rPr lang="en-US" i="0" dirty="0" smtClean="0"/>
              <a:t>Complete the Site Visit Notes</a:t>
            </a:r>
          </a:p>
          <a:p>
            <a:pPr marL="1025525" lvl="2" indent="-225425">
              <a:buFont typeface="Courier New" panose="02070309020205020404" pitchFamily="49" charset="0"/>
              <a:buChar char="o"/>
              <a:defRPr/>
            </a:pPr>
            <a:r>
              <a:rPr lang="en-US" sz="1800" i="0" dirty="0" smtClean="0"/>
              <a:t>Team completes and forwards to HQ</a:t>
            </a:r>
          </a:p>
          <a:p>
            <a:pPr lvl="1">
              <a:buFont typeface="Arial" panose="020B0604020202020204" pitchFamily="34" charset="0"/>
              <a:buChar char="•"/>
              <a:defRPr/>
            </a:pPr>
            <a:r>
              <a:rPr lang="en-US" i="0" dirty="0" smtClean="0"/>
              <a:t>CNIC sends Accreditation </a:t>
            </a:r>
            <a:r>
              <a:rPr lang="en-US" i="0" dirty="0"/>
              <a:t>l</a:t>
            </a:r>
            <a:r>
              <a:rPr lang="en-US" i="0" dirty="0" smtClean="0"/>
              <a:t>etter to the CO via Taskers and </a:t>
            </a:r>
            <a:r>
              <a:rPr lang="en-US" i="0" dirty="0"/>
              <a:t>c</a:t>
            </a:r>
            <a:r>
              <a:rPr lang="en-US" i="0" dirty="0" smtClean="0"/>
              <a:t>ertificate mailed to the MWR Director</a:t>
            </a:r>
          </a:p>
          <a:p>
            <a:pPr lvl="1">
              <a:buFont typeface="Arial" panose="020B0604020202020204" pitchFamily="34" charset="0"/>
              <a:buChar char="•"/>
              <a:defRPr/>
            </a:pPr>
            <a:r>
              <a:rPr lang="en-US" i="0" dirty="0" smtClean="0"/>
              <a:t>Accreditation is valid until the next HQ validation visit</a:t>
            </a:r>
          </a:p>
          <a:p>
            <a:pPr lvl="1">
              <a:buFont typeface="Arial" panose="020B0604020202020204" pitchFamily="34" charset="0"/>
              <a:buChar char="•"/>
              <a:defRPr/>
            </a:pPr>
            <a:r>
              <a:rPr lang="en-US" i="0" dirty="0"/>
              <a:t>P</a:t>
            </a:r>
            <a:r>
              <a:rPr lang="en-US" i="0" dirty="0" smtClean="0"/>
              <a:t>ost </a:t>
            </a:r>
            <a:r>
              <a:rPr lang="en-US" i="0" dirty="0"/>
              <a:t>site visit survey </a:t>
            </a:r>
            <a:r>
              <a:rPr lang="en-US" i="0" dirty="0" smtClean="0"/>
              <a:t>sent </a:t>
            </a:r>
            <a:r>
              <a:rPr lang="en-US" i="0" dirty="0"/>
              <a:t>to </a:t>
            </a:r>
            <a:r>
              <a:rPr lang="en-US" i="0" dirty="0" smtClean="0"/>
              <a:t>MWR </a:t>
            </a:r>
            <a:r>
              <a:rPr lang="en-US" i="0" dirty="0"/>
              <a:t>Director </a:t>
            </a:r>
            <a:endParaRPr lang="en-US" i="0" dirty="0" smtClean="0"/>
          </a:p>
          <a:p>
            <a:pPr marL="1025525" lvl="2" indent="-225425">
              <a:buFont typeface="Courier New" panose="02070309020205020404" pitchFamily="49" charset="0"/>
              <a:buChar char="o"/>
              <a:defRPr/>
            </a:pPr>
            <a:r>
              <a:rPr lang="en-US" sz="1800" i="0" dirty="0" smtClean="0"/>
              <a:t>Requests </a:t>
            </a:r>
            <a:r>
              <a:rPr lang="en-US" sz="1800" i="0" dirty="0"/>
              <a:t>feedback regarding </a:t>
            </a:r>
            <a:r>
              <a:rPr lang="en-US" sz="1800" i="0" dirty="0" smtClean="0"/>
              <a:t>site visit </a:t>
            </a:r>
          </a:p>
          <a:p>
            <a:pPr marL="1025525" lvl="2" indent="-225425">
              <a:buFont typeface="Courier New" panose="02070309020205020404" pitchFamily="49" charset="0"/>
              <a:buChar char="o"/>
              <a:defRPr/>
            </a:pPr>
            <a:r>
              <a:rPr lang="en-US" sz="1800" i="0" dirty="0" smtClean="0"/>
              <a:t>Feedback used </a:t>
            </a:r>
            <a:r>
              <a:rPr lang="en-US" sz="1800" i="0" dirty="0"/>
              <a:t>to improve the MWR Accreditation process </a:t>
            </a:r>
            <a:endParaRPr lang="en-US" sz="1800" i="0" dirty="0" smtClean="0"/>
          </a:p>
          <a:p>
            <a:pPr marL="1025525" lvl="2" indent="-225425">
              <a:buFont typeface="Courier New" panose="02070309020205020404" pitchFamily="49" charset="0"/>
              <a:buChar char="o"/>
              <a:defRPr/>
            </a:pPr>
            <a:r>
              <a:rPr lang="en-US" sz="1800" i="0" dirty="0"/>
              <a:t>I</a:t>
            </a:r>
            <a:r>
              <a:rPr lang="en-US" sz="1800" i="0" dirty="0" smtClean="0"/>
              <a:t>nput </a:t>
            </a:r>
            <a:r>
              <a:rPr lang="en-US" sz="1800" i="0" dirty="0"/>
              <a:t>is valued and strongly </a:t>
            </a:r>
            <a:r>
              <a:rPr lang="en-US" sz="1800" i="0" dirty="0" smtClean="0"/>
              <a:t>encouraged</a:t>
            </a:r>
            <a:endParaRPr lang="en-US" sz="1800" i="0" dirty="0"/>
          </a:p>
        </p:txBody>
      </p:sp>
      <p:sp>
        <p:nvSpPr>
          <p:cNvPr id="5" name="Title 4"/>
          <p:cNvSpPr>
            <a:spLocks noGrp="1"/>
          </p:cNvSpPr>
          <p:nvPr>
            <p:ph type="title"/>
          </p:nvPr>
        </p:nvSpPr>
        <p:spPr>
          <a:xfrm>
            <a:off x="0" y="226062"/>
            <a:ext cx="9144000" cy="492443"/>
          </a:xfrm>
        </p:spPr>
        <p:txBody>
          <a:bodyPr/>
          <a:lstStyle/>
          <a:p>
            <a:r>
              <a:rPr lang="en-US" i="0" dirty="0" smtClean="0">
                <a:solidFill>
                  <a:srgbClr val="002060"/>
                </a:solidFill>
                <a:effectLst/>
              </a:rPr>
              <a:t>Conclusion of the Visit</a:t>
            </a:r>
            <a:endParaRPr lang="en-US" i="0" dirty="0">
              <a:solidFill>
                <a:srgbClr val="002060"/>
              </a:solidFill>
              <a:effectLst/>
            </a:endParaRPr>
          </a:p>
        </p:txBody>
      </p:sp>
      <p:sp>
        <p:nvSpPr>
          <p:cNvPr id="2" name="Date Placeholder 1"/>
          <p:cNvSpPr>
            <a:spLocks noGrp="1"/>
          </p:cNvSpPr>
          <p:nvPr>
            <p:ph type="dt" sz="half" idx="12"/>
          </p:nvPr>
        </p:nvSpPr>
        <p:spPr/>
        <p:txBody>
          <a:bodyPr/>
          <a:lstStyle/>
          <a:p>
            <a:pPr>
              <a:defRPr/>
            </a:pPr>
            <a:fld id="{0014BA0F-6C47-4625-9845-7BDF63FD60CC}" type="datetime1">
              <a:rPr lang="en-US" smtClean="0"/>
              <a:t>12/6/2023</a:t>
            </a:fld>
            <a:endParaRPr lang="en-US"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12</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1955" y="123585"/>
            <a:ext cx="1235357" cy="703385"/>
          </a:xfrm>
          <a:prstGeom prst="rect">
            <a:avLst/>
          </a:prstGeom>
        </p:spPr>
      </p:pic>
    </p:spTree>
    <p:extLst>
      <p:ext uri="{BB962C8B-B14F-4D97-AF65-F5344CB8AC3E}">
        <p14:creationId xmlns:p14="http://schemas.microsoft.com/office/powerpoint/2010/main" val="6307690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6839"/>
            <a:ext cx="9144000" cy="430887"/>
          </a:xfrm>
        </p:spPr>
        <p:txBody>
          <a:bodyPr/>
          <a:lstStyle/>
          <a:p>
            <a:r>
              <a:rPr lang="en-US" sz="2800" i="0" dirty="0" smtClean="0">
                <a:effectLst/>
              </a:rPr>
              <a:t>MWR Customer Satisfaction Survey</a:t>
            </a:r>
            <a:endParaRPr lang="en-US" sz="2800" i="0" dirty="0">
              <a:effectLst/>
            </a:endParaRPr>
          </a:p>
        </p:txBody>
      </p:sp>
      <p:sp>
        <p:nvSpPr>
          <p:cNvPr id="3" name="Content Placeholder 2"/>
          <p:cNvSpPr>
            <a:spLocks noGrp="1"/>
          </p:cNvSpPr>
          <p:nvPr>
            <p:ph idx="1"/>
          </p:nvPr>
        </p:nvSpPr>
        <p:spPr>
          <a:xfrm>
            <a:off x="638175" y="1246929"/>
            <a:ext cx="8359895" cy="5766645"/>
          </a:xfrm>
        </p:spPr>
        <p:txBody>
          <a:bodyPr/>
          <a:lstStyle/>
          <a:p>
            <a:pPr marL="0" indent="0">
              <a:spcAft>
                <a:spcPts val="200"/>
              </a:spcAft>
              <a:buNone/>
            </a:pPr>
            <a:r>
              <a:rPr lang="en-US" sz="1500" b="0" i="0" u="sng" dirty="0" smtClean="0"/>
              <a:t>Background</a:t>
            </a:r>
            <a:endParaRPr lang="en-US" sz="1500" b="0" i="0" u="sng" dirty="0"/>
          </a:p>
          <a:p>
            <a:pPr marL="0">
              <a:spcBef>
                <a:spcPts val="0"/>
              </a:spcBef>
              <a:spcAft>
                <a:spcPts val="200"/>
              </a:spcAft>
              <a:buFont typeface="Arial" panose="020B0604020202020204" pitchFamily="34" charset="0"/>
              <a:buChar char="•"/>
            </a:pPr>
            <a:r>
              <a:rPr lang="en-US" sz="1400" b="0" i="0" dirty="0"/>
              <a:t>Required by DoD 1015.10 to measure customer satisfaction.  </a:t>
            </a:r>
          </a:p>
          <a:p>
            <a:pPr marL="0">
              <a:spcBef>
                <a:spcPts val="0"/>
              </a:spcBef>
              <a:spcAft>
                <a:spcPts val="200"/>
              </a:spcAft>
              <a:buFont typeface="Arial" panose="020B0604020202020204" pitchFamily="34" charset="0"/>
              <a:buChar char="•"/>
            </a:pPr>
            <a:r>
              <a:rPr lang="en-US" sz="1400" b="0" i="0" dirty="0"/>
              <a:t>Customer Satisfaction score is one of the five metrics used to determine MWR Accreditation </a:t>
            </a:r>
            <a:r>
              <a:rPr lang="en-US" sz="1400" b="0" i="0" dirty="0" smtClean="0"/>
              <a:t>status  </a:t>
            </a:r>
            <a:endParaRPr lang="en-US" sz="1400" b="0" i="0" dirty="0"/>
          </a:p>
          <a:p>
            <a:pPr marL="0" indent="0">
              <a:spcAft>
                <a:spcPts val="200"/>
              </a:spcAft>
              <a:buNone/>
            </a:pPr>
            <a:r>
              <a:rPr lang="en-US" sz="1500" b="0" i="0" u="sng" dirty="0" smtClean="0"/>
              <a:t>Previous Process</a:t>
            </a:r>
            <a:endParaRPr lang="en-US" sz="1500" b="0" i="0" u="sng" dirty="0"/>
          </a:p>
          <a:p>
            <a:pPr>
              <a:spcBef>
                <a:spcPts val="0"/>
              </a:spcBef>
              <a:spcAft>
                <a:spcPts val="200"/>
              </a:spcAft>
              <a:buFont typeface="Arial" panose="020B0604020202020204" pitchFamily="34" charset="0"/>
              <a:buChar char="•"/>
            </a:pPr>
            <a:r>
              <a:rPr lang="en-US" sz="1400" b="0" i="0" dirty="0"/>
              <a:t>Survey Monkey platform / Number of surveys received =/+ 20% of AD population / 50% of surveys come from core programs / a minimum of 10 surveys must be received from all programs</a:t>
            </a:r>
          </a:p>
          <a:p>
            <a:pPr>
              <a:spcBef>
                <a:spcPts val="0"/>
              </a:spcBef>
              <a:spcAft>
                <a:spcPts val="200"/>
              </a:spcAft>
              <a:buFont typeface="Arial" panose="020B0604020202020204" pitchFamily="34" charset="0"/>
              <a:buChar char="•"/>
            </a:pPr>
            <a:r>
              <a:rPr lang="en-US" sz="1400" b="0" i="0" dirty="0"/>
              <a:t>Every MWR program (fitness, liberty, golf, etc.) has their own survey (21 in total) assigned to each installation. Each program survey has a total of 11 questions.</a:t>
            </a:r>
          </a:p>
          <a:p>
            <a:pPr marL="0" indent="0">
              <a:spcAft>
                <a:spcPts val="200"/>
              </a:spcAft>
              <a:buNone/>
            </a:pPr>
            <a:r>
              <a:rPr lang="en-US" sz="1500" b="0" i="0" u="sng" dirty="0" smtClean="0"/>
              <a:t>Issues</a:t>
            </a:r>
            <a:endParaRPr lang="en-US" sz="1500" b="0" i="0" u="sng" dirty="0"/>
          </a:p>
          <a:p>
            <a:pPr>
              <a:spcBef>
                <a:spcPts val="0"/>
              </a:spcBef>
              <a:spcAft>
                <a:spcPts val="200"/>
              </a:spcAft>
            </a:pPr>
            <a:r>
              <a:rPr lang="en-US" sz="1400" b="0" i="0" dirty="0"/>
              <a:t>Not every installation or program meets the criteria of the 20%, 50% and 10 minimum number of surveys</a:t>
            </a:r>
          </a:p>
          <a:p>
            <a:pPr>
              <a:spcBef>
                <a:spcPts val="0"/>
              </a:spcBef>
              <a:spcAft>
                <a:spcPts val="200"/>
              </a:spcAft>
            </a:pPr>
            <a:r>
              <a:rPr lang="en-US" sz="1400" b="0" i="0" dirty="0"/>
              <a:t>M</a:t>
            </a:r>
            <a:r>
              <a:rPr lang="en-US" sz="1400" b="0" i="0" dirty="0" smtClean="0"/>
              <a:t>anagers not reviewing </a:t>
            </a:r>
            <a:r>
              <a:rPr lang="en-US" sz="1400" b="0" i="0" dirty="0"/>
              <a:t>d</a:t>
            </a:r>
            <a:r>
              <a:rPr lang="en-US" sz="1400" b="0" i="0" dirty="0" smtClean="0"/>
              <a:t>ata timely </a:t>
            </a:r>
          </a:p>
          <a:p>
            <a:pPr>
              <a:spcBef>
                <a:spcPts val="0"/>
              </a:spcBef>
              <a:spcAft>
                <a:spcPts val="200"/>
              </a:spcAft>
            </a:pPr>
            <a:r>
              <a:rPr lang="en-US" sz="1400" b="0" i="0" dirty="0"/>
              <a:t>C</a:t>
            </a:r>
            <a:r>
              <a:rPr lang="en-US" sz="1400" b="0" i="0" dirty="0" smtClean="0"/>
              <a:t>ustomer feedback </a:t>
            </a:r>
            <a:r>
              <a:rPr lang="en-US" sz="1400" b="0" i="0" dirty="0"/>
              <a:t>not used </a:t>
            </a:r>
            <a:r>
              <a:rPr lang="en-US" sz="1400" b="0" i="0" dirty="0" smtClean="0"/>
              <a:t>to improve performance</a:t>
            </a:r>
          </a:p>
          <a:p>
            <a:pPr>
              <a:spcBef>
                <a:spcPts val="0"/>
              </a:spcBef>
              <a:spcAft>
                <a:spcPts val="200"/>
              </a:spcAft>
            </a:pPr>
            <a:r>
              <a:rPr lang="en-US" sz="1400" b="0" i="0" dirty="0" smtClean="0"/>
              <a:t>Surveys </a:t>
            </a:r>
            <a:r>
              <a:rPr lang="en-US" sz="1400" b="0" i="0" dirty="0"/>
              <a:t>are pushed to only meet </a:t>
            </a:r>
            <a:r>
              <a:rPr lang="en-US" sz="1400" b="0" i="0" dirty="0" smtClean="0"/>
              <a:t>a requirement/employees completing to meet requirement</a:t>
            </a:r>
            <a:endParaRPr lang="en-US" sz="1400" b="0" i="0" dirty="0"/>
          </a:p>
          <a:p>
            <a:pPr marL="0" indent="0">
              <a:spcAft>
                <a:spcPts val="200"/>
              </a:spcAft>
              <a:buNone/>
            </a:pPr>
            <a:r>
              <a:rPr lang="en-US" sz="1500" b="0" i="0" u="sng" dirty="0" smtClean="0"/>
              <a:t>Proposal</a:t>
            </a:r>
            <a:endParaRPr lang="en-US" sz="1500" b="0" i="0" u="sng" dirty="0"/>
          </a:p>
          <a:p>
            <a:pPr>
              <a:spcBef>
                <a:spcPts val="0"/>
              </a:spcBef>
              <a:spcAft>
                <a:spcPts val="200"/>
              </a:spcAft>
            </a:pPr>
            <a:r>
              <a:rPr lang="en-US" sz="1400" b="0" i="0" dirty="0"/>
              <a:t>Working with OPNAV </a:t>
            </a:r>
            <a:r>
              <a:rPr lang="en-US" sz="1400" b="0" i="0" dirty="0" smtClean="0"/>
              <a:t>contract with QUALTRICS </a:t>
            </a:r>
            <a:endParaRPr lang="en-US" sz="1400" b="0" i="0" dirty="0"/>
          </a:p>
          <a:p>
            <a:pPr>
              <a:spcBef>
                <a:spcPts val="0"/>
              </a:spcBef>
              <a:spcAft>
                <a:spcPts val="200"/>
              </a:spcAft>
            </a:pPr>
            <a:r>
              <a:rPr lang="en-US" sz="1400" b="0" i="0" dirty="0"/>
              <a:t>Developing two process </a:t>
            </a:r>
          </a:p>
          <a:p>
            <a:pPr marL="679450" lvl="2" indent="-285750">
              <a:spcBef>
                <a:spcPts val="0"/>
              </a:spcBef>
              <a:spcAft>
                <a:spcPts val="200"/>
              </a:spcAft>
              <a:buFont typeface="Courier New" panose="02070309020205020404" pitchFamily="49" charset="0"/>
              <a:buChar char="o"/>
            </a:pPr>
            <a:r>
              <a:rPr lang="en-US" sz="1400" b="0" i="0" dirty="0">
                <a:solidFill>
                  <a:srgbClr val="002060"/>
                </a:solidFill>
              </a:rPr>
              <a:t>O</a:t>
            </a:r>
            <a:r>
              <a:rPr lang="en-US" sz="1400" b="0" i="0" dirty="0" smtClean="0">
                <a:solidFill>
                  <a:srgbClr val="002060"/>
                </a:solidFill>
              </a:rPr>
              <a:t>btain </a:t>
            </a:r>
            <a:r>
              <a:rPr lang="en-US" sz="1400" b="0" i="0" dirty="0">
                <a:solidFill>
                  <a:srgbClr val="002060"/>
                </a:solidFill>
              </a:rPr>
              <a:t>customers feed back one time per year </a:t>
            </a:r>
          </a:p>
          <a:p>
            <a:pPr marL="679450" lvl="2" indent="-285750">
              <a:spcBef>
                <a:spcPts val="0"/>
              </a:spcBef>
              <a:spcAft>
                <a:spcPts val="200"/>
              </a:spcAft>
              <a:buFont typeface="Courier New" panose="02070309020205020404" pitchFamily="49" charset="0"/>
              <a:buChar char="o"/>
            </a:pPr>
            <a:r>
              <a:rPr lang="en-US" sz="1400" b="0" i="0" dirty="0">
                <a:solidFill>
                  <a:srgbClr val="002060"/>
                </a:solidFill>
              </a:rPr>
              <a:t>G</a:t>
            </a:r>
            <a:r>
              <a:rPr lang="en-US" sz="1400" b="0" i="0" dirty="0" smtClean="0">
                <a:solidFill>
                  <a:srgbClr val="002060"/>
                </a:solidFill>
              </a:rPr>
              <a:t>ive </a:t>
            </a:r>
            <a:r>
              <a:rPr lang="en-US" sz="1400" b="0" i="0" dirty="0">
                <a:solidFill>
                  <a:srgbClr val="002060"/>
                </a:solidFill>
              </a:rPr>
              <a:t>each program </a:t>
            </a:r>
            <a:r>
              <a:rPr lang="en-US" sz="1400" b="0" i="0" dirty="0" smtClean="0">
                <a:solidFill>
                  <a:srgbClr val="002060"/>
                </a:solidFill>
              </a:rPr>
              <a:t>manager </a:t>
            </a:r>
            <a:r>
              <a:rPr lang="en-US" sz="1400" b="0" i="0" dirty="0">
                <a:solidFill>
                  <a:srgbClr val="002060"/>
                </a:solidFill>
              </a:rPr>
              <a:t>a </a:t>
            </a:r>
            <a:r>
              <a:rPr lang="en-US" sz="1400" b="0" i="0" dirty="0" smtClean="0">
                <a:solidFill>
                  <a:srgbClr val="002060"/>
                </a:solidFill>
              </a:rPr>
              <a:t>user friendly tool to </a:t>
            </a:r>
            <a:r>
              <a:rPr lang="en-US" sz="1400" b="0" i="0" dirty="0">
                <a:solidFill>
                  <a:srgbClr val="002060"/>
                </a:solidFill>
              </a:rPr>
              <a:t>run reports and receive </a:t>
            </a:r>
            <a:r>
              <a:rPr lang="en-US" sz="1400" b="0" i="0" dirty="0" smtClean="0">
                <a:solidFill>
                  <a:srgbClr val="002060"/>
                </a:solidFill>
              </a:rPr>
              <a:t>real time data. </a:t>
            </a:r>
            <a:r>
              <a:rPr lang="en-US" sz="1400" b="0" dirty="0" smtClean="0">
                <a:solidFill>
                  <a:srgbClr val="002060"/>
                </a:solidFill>
              </a:rPr>
              <a:t>Delivered </a:t>
            </a:r>
            <a:r>
              <a:rPr lang="en-US" sz="1400" b="0" dirty="0">
                <a:solidFill>
                  <a:srgbClr val="002060"/>
                </a:solidFill>
              </a:rPr>
              <a:t>to customer via QR code, no hard </a:t>
            </a:r>
            <a:r>
              <a:rPr lang="en-US" sz="1400" b="0" i="1" dirty="0">
                <a:solidFill>
                  <a:srgbClr val="002060"/>
                </a:solidFill>
              </a:rPr>
              <a:t>copies – survey stays open 24/7/365</a:t>
            </a:r>
          </a:p>
          <a:p>
            <a:pPr marL="0" indent="0">
              <a:buNone/>
            </a:pPr>
            <a:endParaRPr lang="en-US" sz="1600" b="0" dirty="0"/>
          </a:p>
        </p:txBody>
      </p:sp>
      <p:sp>
        <p:nvSpPr>
          <p:cNvPr id="4" name="Date Placeholder 3"/>
          <p:cNvSpPr>
            <a:spLocks noGrp="1"/>
          </p:cNvSpPr>
          <p:nvPr>
            <p:ph type="dt" sz="half" idx="12"/>
          </p:nvPr>
        </p:nvSpPr>
        <p:spPr/>
        <p:txBody>
          <a:bodyPr/>
          <a:lstStyle/>
          <a:p>
            <a:pPr>
              <a:defRPr/>
            </a:pPr>
            <a:fld id="{7E6CBE9E-2855-4A86-AB7D-F5226478DF0C}" type="datetime1">
              <a:rPr lang="en-US" smtClean="0"/>
              <a:t>12/6/2023</a:t>
            </a:fld>
            <a:endParaRPr lang="en-US" dirty="0"/>
          </a:p>
        </p:txBody>
      </p:sp>
      <p:sp>
        <p:nvSpPr>
          <p:cNvPr id="5" name="Slide Number Placeholder 4"/>
          <p:cNvSpPr>
            <a:spLocks noGrp="1"/>
          </p:cNvSpPr>
          <p:nvPr>
            <p:ph type="sldNum" sz="quarter" idx="11"/>
          </p:nvPr>
        </p:nvSpPr>
        <p:spPr/>
        <p:txBody>
          <a:bodyPr/>
          <a:lstStyle/>
          <a:p>
            <a:pPr>
              <a:defRPr/>
            </a:pPr>
            <a:fld id="{D1459C08-404D-465E-BF00-4FB518CF641D}" type="slidenum">
              <a:rPr lang="en-US" smtClean="0"/>
              <a:pPr>
                <a:defRPr/>
              </a:pPr>
              <a:t>13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03408" y="178777"/>
            <a:ext cx="1235357" cy="703385"/>
          </a:xfrm>
          <a:prstGeom prst="rect">
            <a:avLst/>
          </a:prstGeom>
        </p:spPr>
      </p:pic>
    </p:spTree>
    <p:extLst>
      <p:ext uri="{BB962C8B-B14F-4D97-AF65-F5344CB8AC3E}">
        <p14:creationId xmlns:p14="http://schemas.microsoft.com/office/powerpoint/2010/main" val="1076287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74" y="244168"/>
            <a:ext cx="9080626" cy="492443"/>
          </a:xfrm>
        </p:spPr>
        <p:txBody>
          <a:bodyPr/>
          <a:lstStyle/>
          <a:p>
            <a:endParaRPr lang="en-US" dirty="0"/>
          </a:p>
        </p:txBody>
      </p:sp>
      <p:sp>
        <p:nvSpPr>
          <p:cNvPr id="3" name="Content Placeholder 2"/>
          <p:cNvSpPr>
            <a:spLocks noGrp="1"/>
          </p:cNvSpPr>
          <p:nvPr>
            <p:ph idx="1"/>
          </p:nvPr>
        </p:nvSpPr>
        <p:spPr>
          <a:xfrm>
            <a:off x="0" y="1050202"/>
            <a:ext cx="9144000" cy="5314384"/>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sz="4000" i="0" dirty="0" smtClean="0"/>
              <a:t>Questions? - Comments</a:t>
            </a:r>
            <a:endParaRPr lang="en-US" sz="4000" i="0"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14</a:t>
            </a:fld>
            <a:endParaRPr lang="en-US" dirty="0"/>
          </a:p>
        </p:txBody>
      </p:sp>
      <p:sp>
        <p:nvSpPr>
          <p:cNvPr id="5" name="Date Placeholder 4"/>
          <p:cNvSpPr>
            <a:spLocks noGrp="1"/>
          </p:cNvSpPr>
          <p:nvPr>
            <p:ph type="dt" sz="half" idx="12"/>
          </p:nvPr>
        </p:nvSpPr>
        <p:spPr/>
        <p:txBody>
          <a:bodyPr/>
          <a:lstStyle/>
          <a:p>
            <a:pPr>
              <a:defRPr/>
            </a:pPr>
            <a:fld id="{924B1024-7820-4A3D-BB29-A78FB94E2FF8}" type="datetime1">
              <a:rPr lang="en-US" smtClean="0"/>
              <a:t>12/6/2023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273" y="250269"/>
            <a:ext cx="926518" cy="527539"/>
          </a:xfrm>
          <a:prstGeom prst="rect">
            <a:avLst/>
          </a:prstGeom>
        </p:spPr>
      </p:pic>
      <p:sp>
        <p:nvSpPr>
          <p:cNvPr id="7" name="TextBox 6"/>
          <p:cNvSpPr txBox="1"/>
          <p:nvPr/>
        </p:nvSpPr>
        <p:spPr>
          <a:xfrm>
            <a:off x="135802" y="5459240"/>
            <a:ext cx="9008198" cy="400110"/>
          </a:xfrm>
          <a:prstGeom prst="rect">
            <a:avLst/>
          </a:prstGeom>
          <a:noFill/>
        </p:spPr>
        <p:txBody>
          <a:bodyPr wrap="square" rtlCol="0">
            <a:spAutoFit/>
          </a:bodyPr>
          <a:lstStyle/>
          <a:p>
            <a:r>
              <a:rPr lang="en-US" sz="2000" b="1" dirty="0" smtClean="0">
                <a:solidFill>
                  <a:srgbClr val="002060"/>
                </a:solidFill>
              </a:rPr>
              <a:t>thomas.a.kubalewski2.naf@us.navy.mil</a:t>
            </a:r>
            <a:endParaRPr lang="en-US" sz="2000" b="1" dirty="0">
              <a:solidFill>
                <a:srgbClr val="002060"/>
              </a:solidFill>
            </a:endParaRPr>
          </a:p>
        </p:txBody>
      </p:sp>
    </p:spTree>
    <p:extLst>
      <p:ext uri="{BB962C8B-B14F-4D97-AF65-F5344CB8AC3E}">
        <p14:creationId xmlns:p14="http://schemas.microsoft.com/office/powerpoint/2010/main" val="101802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effectLst/>
              </a:rPr>
              <a:t>What is Accreditation</a:t>
            </a:r>
            <a:endParaRPr lang="en-US" i="0" dirty="0">
              <a:effectLst/>
            </a:endParaRPr>
          </a:p>
        </p:txBody>
      </p:sp>
      <p:sp>
        <p:nvSpPr>
          <p:cNvPr id="3" name="Content Placeholder 2"/>
          <p:cNvSpPr>
            <a:spLocks noGrp="1"/>
          </p:cNvSpPr>
          <p:nvPr>
            <p:ph idx="1"/>
          </p:nvPr>
        </p:nvSpPr>
        <p:spPr/>
        <p:txBody>
          <a:bodyPr/>
          <a:lstStyle/>
          <a:p>
            <a:pPr>
              <a:spcAft>
                <a:spcPts val="3000"/>
              </a:spcAft>
            </a:pPr>
            <a:r>
              <a:rPr lang="en-US" sz="1800" b="0" i="0" dirty="0"/>
              <a:t>Accreditation is an evaluation </a:t>
            </a:r>
            <a:r>
              <a:rPr lang="en-US" sz="1800" b="0" i="0" dirty="0" smtClean="0"/>
              <a:t>process </a:t>
            </a:r>
            <a:r>
              <a:rPr lang="en-US" sz="1800" b="0" i="0" dirty="0"/>
              <a:t>for organizations or programs that deliver a specific type of services, or set of services. The focus is on the organization/program providing the service(s</a:t>
            </a:r>
            <a:r>
              <a:rPr lang="en-US" sz="1800" b="0" i="0" dirty="0" smtClean="0"/>
              <a:t>)</a:t>
            </a:r>
          </a:p>
          <a:p>
            <a:pPr>
              <a:spcAft>
                <a:spcPts val="3000"/>
              </a:spcAft>
            </a:pPr>
            <a:r>
              <a:rPr lang="en-US" sz="1800" b="0" i="0" dirty="0" smtClean="0"/>
              <a:t>Reviewers validate </a:t>
            </a:r>
            <a:r>
              <a:rPr lang="en-US" sz="1800" b="0" i="0" dirty="0"/>
              <a:t>an organization’s conformance with pre-established performance </a:t>
            </a:r>
            <a:r>
              <a:rPr lang="en-US" sz="1800" b="0" i="0" dirty="0" smtClean="0"/>
              <a:t>standards</a:t>
            </a:r>
          </a:p>
          <a:p>
            <a:pPr>
              <a:spcAft>
                <a:spcPts val="3000"/>
              </a:spcAft>
            </a:pPr>
            <a:r>
              <a:rPr lang="en-US" sz="1800" b="0" i="0" dirty="0" smtClean="0"/>
              <a:t>Navy </a:t>
            </a:r>
            <a:r>
              <a:rPr lang="en-US" sz="1800" b="0" i="0" dirty="0" err="1" smtClean="0"/>
              <a:t>MWR</a:t>
            </a:r>
            <a:r>
              <a:rPr lang="en-US" sz="1800" b="0" i="0" dirty="0" smtClean="0"/>
              <a:t> Goal - Ensure </a:t>
            </a:r>
            <a:r>
              <a:rPr lang="en-US" sz="1800" b="0" i="0" dirty="0"/>
              <a:t>that all programs and services are of high quality, that they meet the needs of the Navy community and they are delivered consistently throughout the </a:t>
            </a:r>
            <a:r>
              <a:rPr lang="en-US" sz="1800" b="0" i="0" dirty="0" smtClean="0"/>
              <a:t>Enterprise</a:t>
            </a:r>
          </a:p>
          <a:p>
            <a:pPr>
              <a:spcAft>
                <a:spcPts val="3000"/>
              </a:spcAft>
            </a:pPr>
            <a:r>
              <a:rPr lang="en-US" sz="1800" b="0" i="0" dirty="0" smtClean="0"/>
              <a:t>Sailors </a:t>
            </a:r>
            <a:r>
              <a:rPr lang="en-US" sz="1800" b="0" i="0" dirty="0"/>
              <a:t>should expect the same level of program delivery regardless of duty station</a:t>
            </a:r>
          </a:p>
          <a:p>
            <a:endParaRPr lang="en-US"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2</a:t>
            </a:fld>
            <a:endParaRPr lang="en-US" dirty="0"/>
          </a:p>
        </p:txBody>
      </p:sp>
      <p:sp>
        <p:nvSpPr>
          <p:cNvPr id="5" name="Date Placeholder 4"/>
          <p:cNvSpPr>
            <a:spLocks noGrp="1"/>
          </p:cNvSpPr>
          <p:nvPr>
            <p:ph type="dt" sz="half" idx="12"/>
          </p:nvPr>
        </p:nvSpPr>
        <p:spPr/>
        <p:txBody>
          <a:bodyPr/>
          <a:lstStyle/>
          <a:p>
            <a:pPr>
              <a:defRPr/>
            </a:pPr>
            <a:fld id="{223FA5A4-A6C7-4287-A9EB-A7A90F24539F}" type="datetime1">
              <a:rPr lang="en-US" smtClean="0"/>
              <a:t>12/6/2023</a:t>
            </a:fld>
            <a:endParaRPr lang="en-US" dirty="0"/>
          </a:p>
        </p:txBody>
      </p:sp>
    </p:spTree>
    <p:extLst>
      <p:ext uri="{BB962C8B-B14F-4D97-AF65-F5344CB8AC3E}">
        <p14:creationId xmlns:p14="http://schemas.microsoft.com/office/powerpoint/2010/main" val="2414618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3</a:t>
            </a:fld>
            <a:endParaRPr lang="en-US" dirty="0"/>
          </a:p>
        </p:txBody>
      </p:sp>
      <p:sp>
        <p:nvSpPr>
          <p:cNvPr id="6" name="Title 4"/>
          <p:cNvSpPr>
            <a:spLocks noGrp="1"/>
          </p:cNvSpPr>
          <p:nvPr>
            <p:ph type="title"/>
          </p:nvPr>
        </p:nvSpPr>
        <p:spPr>
          <a:xfrm>
            <a:off x="0" y="318393"/>
            <a:ext cx="9144000" cy="307777"/>
          </a:xfrm>
        </p:spPr>
        <p:txBody>
          <a:bodyPr/>
          <a:lstStyle/>
          <a:p>
            <a:r>
              <a:rPr lang="en-US" sz="2000" i="0" dirty="0" err="1" smtClean="0">
                <a:solidFill>
                  <a:srgbClr val="002060"/>
                </a:solidFill>
                <a:effectLst/>
              </a:rPr>
              <a:t>MWR</a:t>
            </a:r>
            <a:r>
              <a:rPr lang="en-US" sz="2000" i="0" dirty="0" smtClean="0">
                <a:solidFill>
                  <a:srgbClr val="002060"/>
                </a:solidFill>
                <a:effectLst/>
              </a:rPr>
              <a:t> Program Standards &amp; Accreditation</a:t>
            </a:r>
            <a:endParaRPr lang="en-US" sz="2000" i="0" dirty="0">
              <a:solidFill>
                <a:srgbClr val="002060"/>
              </a:solidFill>
              <a:effectLst/>
            </a:endParaRPr>
          </a:p>
        </p:txBody>
      </p:sp>
      <p:sp>
        <p:nvSpPr>
          <p:cNvPr id="7" name="Date Placeholder 6"/>
          <p:cNvSpPr>
            <a:spLocks noGrp="1"/>
          </p:cNvSpPr>
          <p:nvPr>
            <p:ph type="dt" sz="half" idx="12"/>
          </p:nvPr>
        </p:nvSpPr>
        <p:spPr/>
        <p:txBody>
          <a:bodyPr/>
          <a:lstStyle/>
          <a:p>
            <a:pPr>
              <a:defRPr/>
            </a:pPr>
            <a:fld id="{DFDB1433-A040-4316-B6E9-A809E5AA0AF9}" type="datetime1">
              <a:rPr lang="en-US" smtClean="0"/>
              <a:t>12/6/2023</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684" y="123586"/>
            <a:ext cx="1235357" cy="703385"/>
          </a:xfrm>
          <a:prstGeom prst="rect">
            <a:avLst/>
          </a:prstGeom>
        </p:spPr>
      </p:pic>
      <p:sp>
        <p:nvSpPr>
          <p:cNvPr id="9" name="Content Placeholder 2"/>
          <p:cNvSpPr>
            <a:spLocks noGrp="1"/>
          </p:cNvSpPr>
          <p:nvPr>
            <p:ph idx="1"/>
          </p:nvPr>
        </p:nvSpPr>
        <p:spPr>
          <a:xfrm>
            <a:off x="716480" y="1209716"/>
            <a:ext cx="8238146" cy="5243555"/>
          </a:xfrm>
        </p:spPr>
        <p:txBody>
          <a:bodyPr/>
          <a:lstStyle/>
          <a:p>
            <a:pPr>
              <a:spcAft>
                <a:spcPts val="1200"/>
              </a:spcAft>
              <a:buFont typeface="Arial" panose="020B0604020202020204" pitchFamily="34" charset="0"/>
              <a:buChar char="•"/>
            </a:pPr>
            <a:r>
              <a:rPr lang="en-US" sz="1600" b="0" i="0" dirty="0" smtClean="0"/>
              <a:t>DODI </a:t>
            </a:r>
            <a:r>
              <a:rPr lang="en-US" sz="1600" b="0" i="0" dirty="0" smtClean="0"/>
              <a:t>1015.10 </a:t>
            </a:r>
            <a:r>
              <a:rPr lang="en-US" sz="1600" b="0" i="0" dirty="0" smtClean="0"/>
              <a:t>Military </a:t>
            </a:r>
            <a:r>
              <a:rPr lang="en-US" sz="1600" b="0" i="0" dirty="0" err="1" smtClean="0"/>
              <a:t>MWR</a:t>
            </a:r>
            <a:r>
              <a:rPr lang="en-US" sz="1600" b="0" i="0" dirty="0" smtClean="0"/>
              <a:t> Programs - states </a:t>
            </a:r>
            <a:r>
              <a:rPr lang="en-US" sz="1600" b="0" i="0" dirty="0" smtClean="0"/>
              <a:t>that MWR programs must have standards in Personnel, Programs, Equipment, Facilities, Financial, and Customer Satisfaction</a:t>
            </a:r>
          </a:p>
          <a:p>
            <a:pPr>
              <a:spcAft>
                <a:spcPts val="1200"/>
              </a:spcAft>
              <a:buFont typeface="Arial" panose="020B0604020202020204" pitchFamily="34" charset="0"/>
              <a:buChar char="•"/>
            </a:pPr>
            <a:r>
              <a:rPr lang="en-US" sz="1600" b="0" i="0" dirty="0" smtClean="0"/>
              <a:t>2001 – CAT A Program Standards were </a:t>
            </a:r>
            <a:r>
              <a:rPr lang="en-US" sz="1600" b="0" i="0" dirty="0" smtClean="0"/>
              <a:t>developed, CAT B followed and CAT C standards were recently developed and deployed in </a:t>
            </a:r>
            <a:r>
              <a:rPr lang="en-US" sz="1600" b="0" i="0" dirty="0" err="1" smtClean="0"/>
              <a:t>FY23</a:t>
            </a:r>
            <a:endParaRPr lang="en-US" sz="1600" b="0" i="0" dirty="0" smtClean="0"/>
          </a:p>
          <a:p>
            <a:pPr>
              <a:spcAft>
                <a:spcPts val="1200"/>
              </a:spcAft>
              <a:buFont typeface="Arial" panose="020B0604020202020204" pitchFamily="34" charset="0"/>
              <a:buChar char="•"/>
            </a:pPr>
            <a:r>
              <a:rPr lang="en-US" sz="1600" b="0" i="0" dirty="0" smtClean="0"/>
              <a:t>2010 - Accreditation was established</a:t>
            </a:r>
          </a:p>
          <a:p>
            <a:pPr lvl="1">
              <a:spcAft>
                <a:spcPts val="1200"/>
              </a:spcAft>
              <a:buFont typeface="Courier New" panose="02070309020205020404" pitchFamily="49" charset="0"/>
              <a:buChar char="o"/>
            </a:pPr>
            <a:r>
              <a:rPr lang="en-US" sz="1400" b="0" i="0" dirty="0"/>
              <a:t>Only N9 program without an accreditation </a:t>
            </a:r>
            <a:r>
              <a:rPr lang="en-US" sz="1400" b="0" i="0" dirty="0" smtClean="0"/>
              <a:t>process - </a:t>
            </a:r>
            <a:endParaRPr lang="en-US" sz="1400" b="0" i="0" dirty="0"/>
          </a:p>
          <a:p>
            <a:pPr>
              <a:spcAft>
                <a:spcPts val="1200"/>
              </a:spcAft>
            </a:pPr>
            <a:r>
              <a:rPr lang="en-US" sz="1600" b="0" i="0" dirty="0"/>
              <a:t>2010 - 2019 – </a:t>
            </a:r>
            <a:r>
              <a:rPr lang="en-US" sz="1600" b="0" i="0" dirty="0" smtClean="0"/>
              <a:t>3</a:t>
            </a:r>
            <a:r>
              <a:rPr lang="en-US" sz="1600" b="0" i="0" dirty="0"/>
              <a:t>, 4 &amp; 5 Star levels established to reward high performing programs and set the bench mark for excellence</a:t>
            </a:r>
          </a:p>
          <a:p>
            <a:pPr>
              <a:spcAft>
                <a:spcPts val="1200"/>
              </a:spcAft>
            </a:pPr>
            <a:r>
              <a:rPr lang="en-US" sz="1600" b="0" i="0" dirty="0" smtClean="0"/>
              <a:t>2020-2021 – Accreditation was paused</a:t>
            </a:r>
          </a:p>
          <a:p>
            <a:pPr>
              <a:spcAft>
                <a:spcPts val="1200"/>
              </a:spcAft>
            </a:pPr>
            <a:r>
              <a:rPr lang="en-US" sz="1600" b="0" i="0" dirty="0" smtClean="0"/>
              <a:t>2021 - 2023 – Review and revision of standards and results changed to Accredited or Not </a:t>
            </a:r>
            <a:r>
              <a:rPr lang="en-US" sz="1600" b="0" i="0" dirty="0"/>
              <a:t>A</a:t>
            </a:r>
            <a:r>
              <a:rPr lang="en-US" sz="1600" b="0" i="0" dirty="0" smtClean="0"/>
              <a:t>ccredited  </a:t>
            </a:r>
          </a:p>
          <a:p>
            <a:pPr>
              <a:spcAft>
                <a:spcPts val="1200"/>
              </a:spcAft>
            </a:pPr>
            <a:r>
              <a:rPr lang="en-US" sz="1600" b="0" i="0" dirty="0" smtClean="0"/>
              <a:t>2023/2024 </a:t>
            </a:r>
            <a:r>
              <a:rPr lang="en-US" sz="1600" b="0" i="0" dirty="0"/>
              <a:t>– Accreditation </a:t>
            </a:r>
            <a:r>
              <a:rPr lang="en-US" sz="1600" b="0" i="0" dirty="0" smtClean="0"/>
              <a:t>resumes and validates </a:t>
            </a:r>
            <a:r>
              <a:rPr lang="en-US" sz="1600" b="0" i="0" dirty="0"/>
              <a:t>the business </a:t>
            </a:r>
            <a:r>
              <a:rPr lang="en-US" sz="1600" b="0" i="0" dirty="0" smtClean="0"/>
              <a:t>model (required funding) </a:t>
            </a:r>
            <a:r>
              <a:rPr lang="en-US" sz="1600" b="0" i="0" dirty="0"/>
              <a:t>and </a:t>
            </a:r>
            <a:r>
              <a:rPr lang="en-US" sz="1600" b="0" i="0" dirty="0" smtClean="0"/>
              <a:t>the execution of the program </a:t>
            </a:r>
            <a:r>
              <a:rPr lang="en-US" sz="1600" b="0" i="0" dirty="0"/>
              <a:t>standards </a:t>
            </a:r>
          </a:p>
          <a:p>
            <a:endParaRPr lang="en-US" sz="1800" dirty="0"/>
          </a:p>
        </p:txBody>
      </p:sp>
    </p:spTree>
    <p:extLst>
      <p:ext uri="{BB962C8B-B14F-4D97-AF65-F5344CB8AC3E}">
        <p14:creationId xmlns:p14="http://schemas.microsoft.com/office/powerpoint/2010/main" val="34999759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56839"/>
            <a:ext cx="9144000" cy="430887"/>
          </a:xfrm>
        </p:spPr>
        <p:txBody>
          <a:bodyPr/>
          <a:lstStyle/>
          <a:p>
            <a:r>
              <a:rPr lang="en-US" sz="2800" i="0" dirty="0" smtClean="0">
                <a:effectLst/>
              </a:rPr>
              <a:t>Path to Accreditation</a:t>
            </a:r>
            <a:endParaRPr lang="en-US" sz="2800" i="0" dirty="0">
              <a:effectLst/>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51216780"/>
              </p:ext>
            </p:extLst>
          </p:nvPr>
        </p:nvGraphicFramePr>
        <p:xfrm>
          <a:off x="358923" y="1452093"/>
          <a:ext cx="8030871" cy="4171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Right Arrow 2"/>
          <p:cNvSpPr/>
          <p:nvPr/>
        </p:nvSpPr>
        <p:spPr bwMode="auto">
          <a:xfrm>
            <a:off x="4095561" y="2335914"/>
            <a:ext cx="563093" cy="191078"/>
          </a:xfrm>
          <a:prstGeom prst="leftRightArrow">
            <a:avLst/>
          </a:prstGeom>
          <a:solidFill>
            <a:schemeClr val="accent6">
              <a:lumMod val="75000"/>
            </a:schemeClr>
          </a:solid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i="1" dirty="0">
              <a:latin typeface="Arial" charset="0"/>
              <a:cs typeface="Times New Roman" pitchFamily="18" charset="0"/>
            </a:endParaRPr>
          </a:p>
        </p:txBody>
      </p:sp>
      <p:sp>
        <p:nvSpPr>
          <p:cNvPr id="6" name="Left Arrow 5"/>
          <p:cNvSpPr/>
          <p:nvPr/>
        </p:nvSpPr>
        <p:spPr bwMode="auto">
          <a:xfrm>
            <a:off x="8348740" y="3233051"/>
            <a:ext cx="726831" cy="398584"/>
          </a:xfrm>
          <a:prstGeom prst="leftArrow">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i="1" dirty="0">
              <a:latin typeface="Arial" charset="0"/>
              <a:cs typeface="Times New Roman" pitchFamily="18" charset="0"/>
            </a:endParaRPr>
          </a:p>
        </p:txBody>
      </p:sp>
      <p:sp>
        <p:nvSpPr>
          <p:cNvPr id="8" name="TextBox 7"/>
          <p:cNvSpPr txBox="1"/>
          <p:nvPr/>
        </p:nvSpPr>
        <p:spPr>
          <a:xfrm>
            <a:off x="8542179" y="3265040"/>
            <a:ext cx="738554" cy="338554"/>
          </a:xfrm>
          <a:prstGeom prst="rect">
            <a:avLst/>
          </a:prstGeom>
          <a:noFill/>
        </p:spPr>
        <p:txBody>
          <a:bodyPr wrap="square" rtlCol="0">
            <a:spAutoFit/>
          </a:bodyPr>
          <a:lstStyle/>
          <a:p>
            <a:r>
              <a:rPr lang="en-US" sz="1600" b="1" dirty="0"/>
              <a:t>25</a:t>
            </a:r>
            <a:r>
              <a:rPr lang="en-US" sz="1600" dirty="0"/>
              <a:t>%</a:t>
            </a:r>
          </a:p>
        </p:txBody>
      </p:sp>
      <p:sp>
        <p:nvSpPr>
          <p:cNvPr id="9" name="Left Arrow 8"/>
          <p:cNvSpPr/>
          <p:nvPr/>
        </p:nvSpPr>
        <p:spPr bwMode="auto">
          <a:xfrm>
            <a:off x="8354108" y="3776475"/>
            <a:ext cx="726831" cy="398584"/>
          </a:xfrm>
          <a:prstGeom prst="leftArrow">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i="1" dirty="0">
              <a:latin typeface="Arial" charset="0"/>
              <a:cs typeface="Times New Roman" pitchFamily="18" charset="0"/>
            </a:endParaRPr>
          </a:p>
        </p:txBody>
      </p:sp>
      <p:sp>
        <p:nvSpPr>
          <p:cNvPr id="10" name="TextBox 9"/>
          <p:cNvSpPr txBox="1"/>
          <p:nvPr/>
        </p:nvSpPr>
        <p:spPr>
          <a:xfrm>
            <a:off x="8526776" y="3808465"/>
            <a:ext cx="738554" cy="338554"/>
          </a:xfrm>
          <a:prstGeom prst="rect">
            <a:avLst/>
          </a:prstGeom>
          <a:noFill/>
        </p:spPr>
        <p:txBody>
          <a:bodyPr wrap="square" rtlCol="0">
            <a:spAutoFit/>
          </a:bodyPr>
          <a:lstStyle/>
          <a:p>
            <a:r>
              <a:rPr lang="en-US" sz="1600" b="1" dirty="0"/>
              <a:t>15</a:t>
            </a:r>
            <a:r>
              <a:rPr lang="en-US" sz="1600" dirty="0"/>
              <a:t>%</a:t>
            </a:r>
          </a:p>
        </p:txBody>
      </p:sp>
      <p:sp>
        <p:nvSpPr>
          <p:cNvPr id="11" name="Left Arrow 10"/>
          <p:cNvSpPr/>
          <p:nvPr/>
        </p:nvSpPr>
        <p:spPr bwMode="auto">
          <a:xfrm>
            <a:off x="8342386" y="4355837"/>
            <a:ext cx="726831" cy="398584"/>
          </a:xfrm>
          <a:prstGeom prst="leftArrow">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i="1" dirty="0">
              <a:latin typeface="Arial" charset="0"/>
              <a:cs typeface="Times New Roman" pitchFamily="18" charset="0"/>
            </a:endParaRPr>
          </a:p>
        </p:txBody>
      </p:sp>
      <p:sp>
        <p:nvSpPr>
          <p:cNvPr id="12" name="TextBox 11"/>
          <p:cNvSpPr txBox="1"/>
          <p:nvPr/>
        </p:nvSpPr>
        <p:spPr>
          <a:xfrm>
            <a:off x="8526775" y="4387827"/>
            <a:ext cx="738554" cy="338554"/>
          </a:xfrm>
          <a:prstGeom prst="rect">
            <a:avLst/>
          </a:prstGeom>
          <a:noFill/>
        </p:spPr>
        <p:txBody>
          <a:bodyPr wrap="square" rtlCol="0">
            <a:spAutoFit/>
          </a:bodyPr>
          <a:lstStyle/>
          <a:p>
            <a:r>
              <a:rPr lang="en-US" sz="1600" b="1" dirty="0"/>
              <a:t>20</a:t>
            </a:r>
            <a:r>
              <a:rPr lang="en-US" sz="1600" dirty="0"/>
              <a:t>%</a:t>
            </a:r>
          </a:p>
        </p:txBody>
      </p:sp>
      <p:sp>
        <p:nvSpPr>
          <p:cNvPr id="13" name="Left Arrow 12"/>
          <p:cNvSpPr/>
          <p:nvPr/>
        </p:nvSpPr>
        <p:spPr bwMode="auto">
          <a:xfrm>
            <a:off x="8342386" y="4934431"/>
            <a:ext cx="726831" cy="398584"/>
          </a:xfrm>
          <a:prstGeom prst="leftArrow">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i="1" dirty="0">
              <a:latin typeface="Arial" charset="0"/>
              <a:cs typeface="Times New Roman" pitchFamily="18" charset="0"/>
            </a:endParaRPr>
          </a:p>
        </p:txBody>
      </p:sp>
      <p:sp>
        <p:nvSpPr>
          <p:cNvPr id="14" name="TextBox 13"/>
          <p:cNvSpPr txBox="1"/>
          <p:nvPr/>
        </p:nvSpPr>
        <p:spPr>
          <a:xfrm>
            <a:off x="8525087" y="4957875"/>
            <a:ext cx="738554" cy="338554"/>
          </a:xfrm>
          <a:prstGeom prst="rect">
            <a:avLst/>
          </a:prstGeom>
          <a:noFill/>
        </p:spPr>
        <p:txBody>
          <a:bodyPr wrap="square" rtlCol="0">
            <a:spAutoFit/>
          </a:bodyPr>
          <a:lstStyle/>
          <a:p>
            <a:r>
              <a:rPr lang="en-US" sz="1600" b="1" dirty="0"/>
              <a:t>10</a:t>
            </a:r>
            <a:r>
              <a:rPr lang="en-US" sz="1600" dirty="0"/>
              <a:t>%</a:t>
            </a:r>
          </a:p>
        </p:txBody>
      </p:sp>
      <p:sp>
        <p:nvSpPr>
          <p:cNvPr id="15" name="Left Arrow 14"/>
          <p:cNvSpPr/>
          <p:nvPr/>
        </p:nvSpPr>
        <p:spPr bwMode="auto">
          <a:xfrm>
            <a:off x="8337019" y="2717453"/>
            <a:ext cx="726831" cy="398584"/>
          </a:xfrm>
          <a:prstGeom prst="leftArrow">
            <a:avLst/>
          </a:prstGeom>
          <a:noFill/>
          <a:ln w="19050" cap="flat" cmpd="sng" algn="ctr">
            <a:solidFill>
              <a:schemeClr val="tx1"/>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b="1" i="1" dirty="0">
              <a:latin typeface="Arial" charset="0"/>
              <a:cs typeface="Times New Roman" pitchFamily="18" charset="0"/>
            </a:endParaRPr>
          </a:p>
        </p:txBody>
      </p:sp>
      <p:sp>
        <p:nvSpPr>
          <p:cNvPr id="16" name="TextBox 15"/>
          <p:cNvSpPr txBox="1"/>
          <p:nvPr/>
        </p:nvSpPr>
        <p:spPr>
          <a:xfrm>
            <a:off x="8516542" y="2761166"/>
            <a:ext cx="738554" cy="338554"/>
          </a:xfrm>
          <a:prstGeom prst="rect">
            <a:avLst/>
          </a:prstGeom>
          <a:noFill/>
        </p:spPr>
        <p:txBody>
          <a:bodyPr wrap="square" rtlCol="0">
            <a:spAutoFit/>
          </a:bodyPr>
          <a:lstStyle/>
          <a:p>
            <a:r>
              <a:rPr lang="en-US" sz="1600" b="1" dirty="0"/>
              <a:t>30</a:t>
            </a:r>
            <a:r>
              <a:rPr lang="en-US" sz="1600" dirty="0"/>
              <a:t>%</a:t>
            </a:r>
          </a:p>
        </p:txBody>
      </p:sp>
      <p:sp>
        <p:nvSpPr>
          <p:cNvPr id="17" name="Date Placeholder 16"/>
          <p:cNvSpPr>
            <a:spLocks noGrp="1"/>
          </p:cNvSpPr>
          <p:nvPr>
            <p:ph type="dt" sz="half" idx="12"/>
          </p:nvPr>
        </p:nvSpPr>
        <p:spPr/>
        <p:txBody>
          <a:bodyPr/>
          <a:lstStyle/>
          <a:p>
            <a:pPr>
              <a:defRPr/>
            </a:pPr>
            <a:fld id="{85AED621-0312-48F0-BFBB-D4B8B6CFBF4D}" type="datetime1">
              <a:rPr lang="en-US" smtClean="0"/>
              <a:t>12/6/2023</a:t>
            </a:fld>
            <a:endParaRPr lang="en-US" dirty="0"/>
          </a:p>
        </p:txBody>
      </p:sp>
      <p:sp>
        <p:nvSpPr>
          <p:cNvPr id="18" name="Slide Number Placeholder 17"/>
          <p:cNvSpPr>
            <a:spLocks noGrp="1"/>
          </p:cNvSpPr>
          <p:nvPr>
            <p:ph type="sldNum" sz="quarter" idx="11"/>
          </p:nvPr>
        </p:nvSpPr>
        <p:spPr/>
        <p:txBody>
          <a:bodyPr/>
          <a:lstStyle/>
          <a:p>
            <a:pPr>
              <a:defRPr/>
            </a:pPr>
            <a:fld id="{D1459C08-404D-465E-BF00-4FB518CF641D}" type="slidenum">
              <a:rPr lang="en-US" smtClean="0"/>
              <a:pPr>
                <a:defRPr/>
              </a:pPr>
              <a:t>4</a:t>
            </a:fld>
            <a:endParaRPr lang="en-US" dirty="0"/>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29182" y="166314"/>
            <a:ext cx="1235357" cy="703385"/>
          </a:xfrm>
          <a:prstGeom prst="rect">
            <a:avLst/>
          </a:prstGeom>
        </p:spPr>
      </p:pic>
    </p:spTree>
    <p:extLst>
      <p:ext uri="{BB962C8B-B14F-4D97-AF65-F5344CB8AC3E}">
        <p14:creationId xmlns:p14="http://schemas.microsoft.com/office/powerpoint/2010/main" val="300816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1000"/>
                                        <p:tgtEl>
                                          <p:spTgt spid="12"/>
                                        </p:tgtEl>
                                      </p:cBhvr>
                                    </p:animEffect>
                                    <p:anim calcmode="lin" valueType="num">
                                      <p:cBhvr>
                                        <p:cTn id="44" dur="1000" fill="hold"/>
                                        <p:tgtEl>
                                          <p:spTgt spid="12"/>
                                        </p:tgtEl>
                                        <p:attrNameLst>
                                          <p:attrName>ppt_x</p:attrName>
                                        </p:attrNameLst>
                                      </p:cBhvr>
                                      <p:tavLst>
                                        <p:tav tm="0">
                                          <p:val>
                                            <p:strVal val="#ppt_x"/>
                                          </p:val>
                                        </p:tav>
                                        <p:tav tm="100000">
                                          <p:val>
                                            <p:strVal val="#ppt_x"/>
                                          </p:val>
                                        </p:tav>
                                      </p:tavLst>
                                    </p:anim>
                                    <p:anim calcmode="lin" valueType="num">
                                      <p:cBhvr>
                                        <p:cTn id="45" dur="1000" fill="hold"/>
                                        <p:tgtEl>
                                          <p:spTgt spid="12"/>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anim calcmode="lin" valueType="num">
                                      <p:cBhvr>
                                        <p:cTn id="49" dur="1000" fill="hold"/>
                                        <p:tgtEl>
                                          <p:spTgt spid="11"/>
                                        </p:tgtEl>
                                        <p:attrNameLst>
                                          <p:attrName>ppt_x</p:attrName>
                                        </p:attrNameLst>
                                      </p:cBhvr>
                                      <p:tavLst>
                                        <p:tav tm="0">
                                          <p:val>
                                            <p:strVal val="#ppt_x"/>
                                          </p:val>
                                        </p:tav>
                                        <p:tav tm="100000">
                                          <p:val>
                                            <p:strVal val="#ppt_x"/>
                                          </p:val>
                                        </p:tav>
                                      </p:tavLst>
                                    </p:anim>
                                    <p:anim calcmode="lin" valueType="num">
                                      <p:cBhvr>
                                        <p:cTn id="5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1000"/>
                                        <p:tgtEl>
                                          <p:spTgt spid="14"/>
                                        </p:tgtEl>
                                      </p:cBhvr>
                                    </p:animEffect>
                                    <p:anim calcmode="lin" valueType="num">
                                      <p:cBhvr>
                                        <p:cTn id="56" dur="1000" fill="hold"/>
                                        <p:tgtEl>
                                          <p:spTgt spid="14"/>
                                        </p:tgtEl>
                                        <p:attrNameLst>
                                          <p:attrName>ppt_x</p:attrName>
                                        </p:attrNameLst>
                                      </p:cBhvr>
                                      <p:tavLst>
                                        <p:tav tm="0">
                                          <p:val>
                                            <p:strVal val="#ppt_x"/>
                                          </p:val>
                                        </p:tav>
                                        <p:tav tm="100000">
                                          <p:val>
                                            <p:strVal val="#ppt_x"/>
                                          </p:val>
                                        </p:tav>
                                      </p:tavLst>
                                    </p:anim>
                                    <p:anim calcmode="lin" valueType="num">
                                      <p:cBhvr>
                                        <p:cTn id="57" dur="1000" fill="hold"/>
                                        <p:tgtEl>
                                          <p:spTgt spid="14"/>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fade">
                                      <p:cBhvr>
                                        <p:cTn id="60" dur="1000"/>
                                        <p:tgtEl>
                                          <p:spTgt spid="13"/>
                                        </p:tgtEl>
                                      </p:cBhvr>
                                    </p:animEffect>
                                    <p:anim calcmode="lin" valueType="num">
                                      <p:cBhvr>
                                        <p:cTn id="61" dur="1000" fill="hold"/>
                                        <p:tgtEl>
                                          <p:spTgt spid="13"/>
                                        </p:tgtEl>
                                        <p:attrNameLst>
                                          <p:attrName>ppt_x</p:attrName>
                                        </p:attrNameLst>
                                      </p:cBhvr>
                                      <p:tavLst>
                                        <p:tav tm="0">
                                          <p:val>
                                            <p:strVal val="#ppt_x"/>
                                          </p:val>
                                        </p:tav>
                                        <p:tav tm="100000">
                                          <p:val>
                                            <p:strVal val="#ppt_x"/>
                                          </p:val>
                                        </p:tav>
                                      </p:tavLst>
                                    </p:anim>
                                    <p:anim calcmode="lin" valueType="num">
                                      <p:cBhvr>
                                        <p:cTn id="6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P spid="9" grpId="0" animBg="1"/>
      <p:bldP spid="10" grpId="0"/>
      <p:bldP spid="11" grpId="0" animBg="1"/>
      <p:bldP spid="12" grpId="0"/>
      <p:bldP spid="13" grpId="0" animBg="1"/>
      <p:bldP spid="14" grpId="0"/>
      <p:bldP spid="15" grpId="0" animBg="1"/>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6061"/>
            <a:ext cx="9144000" cy="492443"/>
          </a:xfrm>
        </p:spPr>
        <p:txBody>
          <a:bodyPr/>
          <a:lstStyle/>
          <a:p>
            <a:r>
              <a:rPr lang="en-US" i="0" dirty="0" smtClean="0">
                <a:effectLst/>
              </a:rPr>
              <a:t>Base Sizing</a:t>
            </a:r>
            <a:endParaRPr lang="en-US" i="0" dirty="0">
              <a:effectLst/>
            </a:endParaRPr>
          </a:p>
        </p:txBody>
      </p:sp>
      <p:sp>
        <p:nvSpPr>
          <p:cNvPr id="3" name="Content Placeholder 2"/>
          <p:cNvSpPr>
            <a:spLocks noGrp="1"/>
          </p:cNvSpPr>
          <p:nvPr>
            <p:ph idx="1"/>
          </p:nvPr>
        </p:nvSpPr>
        <p:spPr>
          <a:xfrm>
            <a:off x="0" y="1447802"/>
            <a:ext cx="9144000" cy="4791075"/>
          </a:xfrm>
        </p:spPr>
        <p:txBody>
          <a:bodyPr/>
          <a:lstStyle/>
          <a:p>
            <a:pPr marL="0" indent="0" algn="ctr">
              <a:buNone/>
            </a:pPr>
            <a:r>
              <a:rPr lang="en-US" i="0" dirty="0" smtClean="0"/>
              <a:t>Micro = Less than 201 Navy assigned</a:t>
            </a:r>
          </a:p>
          <a:p>
            <a:pPr marL="0" indent="0" algn="ctr">
              <a:buNone/>
            </a:pPr>
            <a:r>
              <a:rPr lang="en-US" i="0" dirty="0" smtClean="0"/>
              <a:t>Extra Small = 201-500 Navy assigned</a:t>
            </a:r>
          </a:p>
          <a:p>
            <a:pPr marL="0" indent="0" algn="ctr">
              <a:buNone/>
            </a:pPr>
            <a:r>
              <a:rPr lang="en-US" i="0" dirty="0" smtClean="0"/>
              <a:t>Small = 501-3,000 Navy assigned</a:t>
            </a:r>
          </a:p>
          <a:p>
            <a:pPr marL="0" indent="0" algn="ctr">
              <a:buNone/>
            </a:pPr>
            <a:r>
              <a:rPr lang="en-US" i="0" dirty="0" smtClean="0"/>
              <a:t>Medium = 3,000-7,000 Navy assigned</a:t>
            </a:r>
          </a:p>
          <a:p>
            <a:pPr marL="0" indent="0" algn="ctr">
              <a:buNone/>
            </a:pPr>
            <a:r>
              <a:rPr lang="en-US" i="0" dirty="0" smtClean="0"/>
              <a:t>Large = 7,001-14,000 Navy assigned</a:t>
            </a:r>
          </a:p>
          <a:p>
            <a:pPr marL="0" indent="0" algn="ctr">
              <a:buNone/>
            </a:pPr>
            <a:r>
              <a:rPr lang="en-US" i="0" dirty="0" smtClean="0"/>
              <a:t>Extra Large = More than 14,000 Navy assigned</a:t>
            </a:r>
          </a:p>
          <a:p>
            <a:pPr marL="0" indent="0" algn="ctr">
              <a:spcBef>
                <a:spcPts val="0"/>
              </a:spcBef>
              <a:spcAft>
                <a:spcPts val="0"/>
              </a:spcAft>
              <a:buNone/>
            </a:pPr>
            <a:r>
              <a:rPr lang="en-US" i="0" dirty="0" smtClean="0"/>
              <a:t>Jumbo = San Diego/Norfolk</a:t>
            </a:r>
          </a:p>
          <a:p>
            <a:pPr marL="0" indent="0" algn="ctr">
              <a:spcBef>
                <a:spcPts val="0"/>
              </a:spcBef>
              <a:spcAft>
                <a:spcPts val="0"/>
              </a:spcAft>
              <a:buNone/>
            </a:pPr>
            <a:r>
              <a:rPr lang="en-US" i="0" dirty="0"/>
              <a:t>	</a:t>
            </a:r>
            <a:r>
              <a:rPr lang="en-US" sz="1800" i="0" dirty="0" smtClean="0"/>
              <a:t>*Customized standards for these 2</a:t>
            </a:r>
            <a:endParaRPr lang="en-US" sz="1800" i="0"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5</a:t>
            </a:fld>
            <a:endParaRPr lang="en-US" dirty="0"/>
          </a:p>
        </p:txBody>
      </p:sp>
      <p:sp>
        <p:nvSpPr>
          <p:cNvPr id="5" name="Date Placeholder 4"/>
          <p:cNvSpPr>
            <a:spLocks noGrp="1"/>
          </p:cNvSpPr>
          <p:nvPr>
            <p:ph type="dt" sz="half" idx="12"/>
          </p:nvPr>
        </p:nvSpPr>
        <p:spPr/>
        <p:txBody>
          <a:bodyPr/>
          <a:lstStyle/>
          <a:p>
            <a:pPr>
              <a:defRPr/>
            </a:pPr>
            <a:fld id="{CE438C47-1335-46A0-A441-3A67FAD5DFED}" type="datetime1">
              <a:rPr lang="en-US" smtClean="0"/>
              <a:t>12/6/2023</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3588" y="140677"/>
            <a:ext cx="1235357" cy="703385"/>
          </a:xfrm>
          <a:prstGeom prst="rect">
            <a:avLst/>
          </a:prstGeom>
        </p:spPr>
      </p:pic>
    </p:spTree>
    <p:extLst>
      <p:ext uri="{BB962C8B-B14F-4D97-AF65-F5344CB8AC3E}">
        <p14:creationId xmlns:p14="http://schemas.microsoft.com/office/powerpoint/2010/main" val="225615893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26061"/>
            <a:ext cx="9144000" cy="492443"/>
          </a:xfrm>
        </p:spPr>
        <p:txBody>
          <a:bodyPr/>
          <a:lstStyle/>
          <a:p>
            <a:r>
              <a:rPr lang="en-US" i="0" dirty="0" smtClean="0">
                <a:effectLst/>
              </a:rPr>
              <a:t>Program Standards</a:t>
            </a:r>
            <a:endParaRPr lang="en-US" i="0" dirty="0">
              <a:effectLst/>
            </a:endParaRPr>
          </a:p>
        </p:txBody>
      </p:sp>
      <p:sp>
        <p:nvSpPr>
          <p:cNvPr id="2" name="Rectangle 1"/>
          <p:cNvSpPr/>
          <p:nvPr/>
        </p:nvSpPr>
        <p:spPr>
          <a:xfrm>
            <a:off x="349892" y="1231093"/>
            <a:ext cx="5251940" cy="2893100"/>
          </a:xfrm>
          <a:prstGeom prst="rect">
            <a:avLst/>
          </a:prstGeom>
        </p:spPr>
        <p:txBody>
          <a:bodyPr wrap="square">
            <a:spAutoFit/>
          </a:bodyPr>
          <a:lstStyle/>
          <a:p>
            <a:pPr>
              <a:buNone/>
              <a:defRPr/>
            </a:pPr>
            <a:endParaRPr lang="en-US" b="1" dirty="0"/>
          </a:p>
          <a:p>
            <a:pPr lvl="1">
              <a:defRPr/>
            </a:pPr>
            <a:r>
              <a:rPr lang="en-US" sz="2400" b="1" dirty="0">
                <a:solidFill>
                  <a:srgbClr val="002060"/>
                </a:solidFill>
              </a:rPr>
              <a:t>Category A: </a:t>
            </a:r>
          </a:p>
          <a:p>
            <a:pPr marL="1257300" lvl="2" indent="-342900">
              <a:buFont typeface="Arial" panose="020B0604020202020204" pitchFamily="34" charset="0"/>
              <a:buChar char="•"/>
              <a:defRPr/>
            </a:pPr>
            <a:r>
              <a:rPr lang="en-US" sz="2000" b="1" dirty="0">
                <a:solidFill>
                  <a:schemeClr val="bg1">
                    <a:lumMod val="50000"/>
                  </a:schemeClr>
                </a:solidFill>
              </a:rPr>
              <a:t>Navy Fitness (Fitness, IM Sports, Aquatics)	</a:t>
            </a:r>
          </a:p>
          <a:p>
            <a:pPr marL="1257300" lvl="2" indent="-342900">
              <a:buFont typeface="Arial" panose="020B0604020202020204" pitchFamily="34" charset="0"/>
              <a:buChar char="•"/>
              <a:defRPr/>
            </a:pPr>
            <a:r>
              <a:rPr lang="en-US" sz="2000" b="1" dirty="0">
                <a:solidFill>
                  <a:schemeClr val="bg1">
                    <a:lumMod val="50000"/>
                  </a:schemeClr>
                </a:solidFill>
              </a:rPr>
              <a:t>Deployed Forces Support</a:t>
            </a:r>
          </a:p>
          <a:p>
            <a:pPr marL="1257300" lvl="2" indent="-342900">
              <a:buFont typeface="Arial" panose="020B0604020202020204" pitchFamily="34" charset="0"/>
              <a:buChar char="•"/>
              <a:defRPr/>
            </a:pPr>
            <a:r>
              <a:rPr lang="en-US" sz="2000" b="1" dirty="0">
                <a:solidFill>
                  <a:schemeClr val="bg1">
                    <a:lumMod val="50000"/>
                  </a:schemeClr>
                </a:solidFill>
              </a:rPr>
              <a:t>Library</a:t>
            </a:r>
          </a:p>
          <a:p>
            <a:pPr marL="1257300" lvl="2" indent="-342900">
              <a:buFont typeface="Arial" panose="020B0604020202020204" pitchFamily="34" charset="0"/>
              <a:buChar char="•"/>
              <a:defRPr/>
            </a:pPr>
            <a:r>
              <a:rPr lang="en-US" sz="2000" b="1" dirty="0" smtClean="0">
                <a:solidFill>
                  <a:schemeClr val="bg1">
                    <a:lumMod val="50000"/>
                  </a:schemeClr>
                </a:solidFill>
              </a:rPr>
              <a:t>Liberty/Single Sailor</a:t>
            </a:r>
            <a:endParaRPr lang="en-US" sz="2000" b="1" dirty="0">
              <a:solidFill>
                <a:schemeClr val="bg1">
                  <a:lumMod val="50000"/>
                </a:schemeClr>
              </a:solidFill>
            </a:endParaRPr>
          </a:p>
          <a:p>
            <a:pPr marL="704088" lvl="2">
              <a:defRPr/>
            </a:pPr>
            <a:endParaRPr lang="en-US" sz="2000" b="1" dirty="0"/>
          </a:p>
          <a:p>
            <a:pPr marL="704088" lvl="2">
              <a:defRPr/>
            </a:pPr>
            <a:endParaRPr lang="en-US" sz="2000" b="1" i="1" dirty="0"/>
          </a:p>
        </p:txBody>
      </p:sp>
      <p:sp>
        <p:nvSpPr>
          <p:cNvPr id="4" name="TextBox 3"/>
          <p:cNvSpPr txBox="1"/>
          <p:nvPr/>
        </p:nvSpPr>
        <p:spPr>
          <a:xfrm>
            <a:off x="345827" y="4007785"/>
            <a:ext cx="5214835" cy="1354217"/>
          </a:xfrm>
          <a:prstGeom prst="rect">
            <a:avLst/>
          </a:prstGeom>
          <a:noFill/>
        </p:spPr>
        <p:txBody>
          <a:bodyPr wrap="square" rtlCol="0">
            <a:spAutoFit/>
          </a:bodyPr>
          <a:lstStyle/>
          <a:p>
            <a:pPr lvl="1">
              <a:defRPr/>
            </a:pPr>
            <a:r>
              <a:rPr lang="en-US" sz="2400" b="1" dirty="0">
                <a:solidFill>
                  <a:srgbClr val="002060"/>
                </a:solidFill>
              </a:rPr>
              <a:t>Category B:</a:t>
            </a:r>
          </a:p>
          <a:p>
            <a:pPr marL="1257300" lvl="2" indent="-342900">
              <a:buFont typeface="Arial" panose="020B0604020202020204" pitchFamily="34" charset="0"/>
              <a:buChar char="•"/>
              <a:defRPr/>
            </a:pPr>
            <a:r>
              <a:rPr lang="en-US" sz="2000" b="1" dirty="0">
                <a:solidFill>
                  <a:schemeClr val="bg1">
                    <a:lumMod val="50000"/>
                  </a:schemeClr>
                </a:solidFill>
              </a:rPr>
              <a:t>Community Recreation </a:t>
            </a:r>
          </a:p>
          <a:p>
            <a:pPr marL="1257300" lvl="2" indent="-342900">
              <a:buFont typeface="Arial" panose="020B0604020202020204" pitchFamily="34" charset="0"/>
              <a:buChar char="•"/>
              <a:defRPr/>
            </a:pPr>
            <a:r>
              <a:rPr lang="en-US" sz="2000" b="1" dirty="0">
                <a:solidFill>
                  <a:srgbClr val="002060"/>
                </a:solidFill>
              </a:rPr>
              <a:t>Auto Skills</a:t>
            </a:r>
          </a:p>
          <a:p>
            <a:endParaRPr lang="en-US" sz="1600" dirty="0"/>
          </a:p>
        </p:txBody>
      </p:sp>
      <p:sp>
        <p:nvSpPr>
          <p:cNvPr id="6" name="TextBox 5"/>
          <p:cNvSpPr txBox="1"/>
          <p:nvPr/>
        </p:nvSpPr>
        <p:spPr>
          <a:xfrm>
            <a:off x="4727270" y="1502464"/>
            <a:ext cx="5615353" cy="2585323"/>
          </a:xfrm>
          <a:prstGeom prst="rect">
            <a:avLst/>
          </a:prstGeom>
          <a:noFill/>
        </p:spPr>
        <p:txBody>
          <a:bodyPr wrap="square" rtlCol="0">
            <a:spAutoFit/>
          </a:bodyPr>
          <a:lstStyle/>
          <a:p>
            <a:pPr lvl="1">
              <a:defRPr/>
            </a:pPr>
            <a:r>
              <a:rPr lang="en-US" sz="2400" b="1" dirty="0">
                <a:solidFill>
                  <a:srgbClr val="002060"/>
                </a:solidFill>
              </a:rPr>
              <a:t>Category C: </a:t>
            </a:r>
            <a:r>
              <a:rPr lang="en-US" sz="2400" b="1" dirty="0">
                <a:solidFill>
                  <a:schemeClr val="accent6"/>
                </a:solidFill>
              </a:rPr>
              <a:t>($$)</a:t>
            </a:r>
          </a:p>
          <a:p>
            <a:pPr marL="1257300" lvl="2" indent="-342900">
              <a:buFont typeface="Arial" panose="020B0604020202020204" pitchFamily="34" charset="0"/>
              <a:buChar char="•"/>
              <a:defRPr/>
            </a:pPr>
            <a:r>
              <a:rPr lang="en-US" sz="2000" b="1" dirty="0">
                <a:solidFill>
                  <a:srgbClr val="002060"/>
                </a:solidFill>
              </a:rPr>
              <a:t>Bowling </a:t>
            </a:r>
          </a:p>
          <a:p>
            <a:pPr marL="1257300" lvl="2" indent="-342900">
              <a:buFont typeface="Arial" panose="020B0604020202020204" pitchFamily="34" charset="0"/>
              <a:buChar char="•"/>
              <a:defRPr/>
            </a:pPr>
            <a:r>
              <a:rPr lang="en-US" sz="2000" b="1" dirty="0">
                <a:solidFill>
                  <a:srgbClr val="002060"/>
                </a:solidFill>
              </a:rPr>
              <a:t>Golf</a:t>
            </a:r>
          </a:p>
          <a:p>
            <a:pPr marL="1257300" lvl="2" indent="-342900">
              <a:buFont typeface="Arial" panose="020B0604020202020204" pitchFamily="34" charset="0"/>
              <a:buChar char="•"/>
              <a:defRPr/>
            </a:pPr>
            <a:r>
              <a:rPr lang="en-US" sz="2000" b="1" dirty="0">
                <a:solidFill>
                  <a:srgbClr val="FF0000"/>
                </a:solidFill>
              </a:rPr>
              <a:t>Food &amp; Beverage</a:t>
            </a:r>
          </a:p>
          <a:p>
            <a:pPr marL="1257300" lvl="2" indent="-342900">
              <a:buFont typeface="Arial" panose="020B0604020202020204" pitchFamily="34" charset="0"/>
              <a:buChar char="•"/>
              <a:defRPr/>
            </a:pPr>
            <a:r>
              <a:rPr lang="en-US" sz="2000" b="1" dirty="0">
                <a:solidFill>
                  <a:srgbClr val="002060"/>
                </a:solidFill>
              </a:rPr>
              <a:t>Marinas</a:t>
            </a:r>
          </a:p>
          <a:p>
            <a:pPr marL="1257300" lvl="2" indent="-342900">
              <a:buFont typeface="Arial" panose="020B0604020202020204" pitchFamily="34" charset="0"/>
              <a:buChar char="•"/>
              <a:defRPr/>
            </a:pPr>
            <a:r>
              <a:rPr lang="en-US" sz="2000" b="1" dirty="0">
                <a:solidFill>
                  <a:srgbClr val="002060"/>
                </a:solidFill>
              </a:rPr>
              <a:t>Movie Theaters</a:t>
            </a:r>
          </a:p>
          <a:p>
            <a:pPr marL="1257300" lvl="2" indent="-342900">
              <a:buFont typeface="Arial" panose="020B0604020202020204" pitchFamily="34" charset="0"/>
              <a:buChar char="•"/>
              <a:defRPr/>
            </a:pPr>
            <a:r>
              <a:rPr lang="en-US" sz="2000" b="1" dirty="0">
                <a:solidFill>
                  <a:srgbClr val="002060"/>
                </a:solidFill>
              </a:rPr>
              <a:t>Recreational Lodging</a:t>
            </a:r>
          </a:p>
          <a:p>
            <a:endParaRPr lang="en-US" dirty="0"/>
          </a:p>
        </p:txBody>
      </p:sp>
      <p:sp>
        <p:nvSpPr>
          <p:cNvPr id="15" name="Date Placeholder 14"/>
          <p:cNvSpPr>
            <a:spLocks noGrp="1"/>
          </p:cNvSpPr>
          <p:nvPr>
            <p:ph type="dt" sz="half" idx="12"/>
          </p:nvPr>
        </p:nvSpPr>
        <p:spPr/>
        <p:txBody>
          <a:bodyPr/>
          <a:lstStyle/>
          <a:p>
            <a:pPr>
              <a:defRPr/>
            </a:pPr>
            <a:fld id="{E6FB71E1-B3C3-4313-A1C8-75A526A4A480}" type="datetime1">
              <a:rPr lang="en-US" smtClean="0"/>
              <a:t>12/6/2023</a:t>
            </a:fld>
            <a:endParaRPr lang="en-US" dirty="0"/>
          </a:p>
        </p:txBody>
      </p:sp>
      <p:sp>
        <p:nvSpPr>
          <p:cNvPr id="16" name="Slide Number Placeholder 15"/>
          <p:cNvSpPr>
            <a:spLocks noGrp="1"/>
          </p:cNvSpPr>
          <p:nvPr>
            <p:ph type="sldNum" sz="quarter" idx="11"/>
          </p:nvPr>
        </p:nvSpPr>
        <p:spPr/>
        <p:txBody>
          <a:bodyPr/>
          <a:lstStyle/>
          <a:p>
            <a:pPr>
              <a:defRPr/>
            </a:pPr>
            <a:fld id="{D1459C08-404D-465E-BF00-4FB518CF641D}" type="slidenum">
              <a:rPr lang="en-US" smtClean="0"/>
              <a:pPr>
                <a:defRPr/>
              </a:pPr>
              <a:t>6</a:t>
            </a:fld>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318" y="140677"/>
            <a:ext cx="1235357" cy="703385"/>
          </a:xfrm>
          <a:prstGeom prst="rect">
            <a:avLst/>
          </a:prstGeom>
        </p:spPr>
      </p:pic>
    </p:spTree>
    <p:extLst>
      <p:ext uri="{BB962C8B-B14F-4D97-AF65-F5344CB8AC3E}">
        <p14:creationId xmlns:p14="http://schemas.microsoft.com/office/powerpoint/2010/main" val="22014484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811850" y="1226030"/>
            <a:ext cx="8133742" cy="4791075"/>
          </a:xfrm>
        </p:spPr>
        <p:txBody>
          <a:bodyPr rtlCol="0">
            <a:noAutofit/>
          </a:bodyPr>
          <a:lstStyle/>
          <a:p>
            <a:pPr marL="0" indent="0" eaLnBrk="1" fontAlgn="auto" hangingPunct="1">
              <a:spcAft>
                <a:spcPts val="0"/>
              </a:spcAft>
              <a:buNone/>
              <a:defRPr/>
            </a:pPr>
            <a:r>
              <a:rPr lang="en-US" b="0" i="0" dirty="0"/>
              <a:t>The accreditation program is </a:t>
            </a:r>
            <a:r>
              <a:rPr lang="en-US" b="0" i="0" dirty="0" smtClean="0"/>
              <a:t>an annual </a:t>
            </a:r>
            <a:r>
              <a:rPr lang="en-US" b="0" i="0" dirty="0"/>
              <a:t>process which includes…</a:t>
            </a:r>
          </a:p>
          <a:p>
            <a:pPr lvl="1">
              <a:buFont typeface="Arial" panose="020B0604020202020204" pitchFamily="34" charset="0"/>
              <a:buChar char="•"/>
              <a:defRPr/>
            </a:pPr>
            <a:r>
              <a:rPr lang="en-US" sz="2400" b="0" i="0" dirty="0" smtClean="0">
                <a:solidFill>
                  <a:srgbClr val="002060"/>
                </a:solidFill>
              </a:rPr>
              <a:t>Customer </a:t>
            </a:r>
            <a:r>
              <a:rPr lang="en-US" sz="2400" b="0" i="0" dirty="0">
                <a:solidFill>
                  <a:srgbClr val="002060"/>
                </a:solidFill>
              </a:rPr>
              <a:t>Satisfaction Surveys (Survey Monkey - </a:t>
            </a:r>
            <a:r>
              <a:rPr lang="en-US" sz="2400" b="0" i="0" dirty="0" smtClean="0">
                <a:solidFill>
                  <a:srgbClr val="002060"/>
                </a:solidFill>
              </a:rPr>
              <a:t>Qualtrics)</a:t>
            </a:r>
            <a:endParaRPr lang="en-US" sz="2400" b="0" i="0" dirty="0">
              <a:solidFill>
                <a:srgbClr val="002060"/>
              </a:solidFill>
            </a:endParaRPr>
          </a:p>
          <a:p>
            <a:pPr lvl="1">
              <a:buFont typeface="Arial" panose="020B0604020202020204" pitchFamily="34" charset="0"/>
              <a:buChar char="•"/>
              <a:defRPr/>
            </a:pPr>
            <a:r>
              <a:rPr lang="en-US" sz="2400" b="0" i="0" dirty="0"/>
              <a:t>Performance Data Call (PDC</a:t>
            </a:r>
            <a:r>
              <a:rPr lang="en-US" sz="2400" b="0" i="0" dirty="0" smtClean="0"/>
              <a:t>) - </a:t>
            </a:r>
            <a:r>
              <a:rPr lang="en-US" sz="2800" b="0" i="0" dirty="0">
                <a:solidFill>
                  <a:srgbClr val="002060"/>
                </a:solidFill>
              </a:rPr>
              <a:t>(</a:t>
            </a:r>
            <a:r>
              <a:rPr lang="en-US" sz="2800" b="0" i="0" u="sng" dirty="0">
                <a:solidFill>
                  <a:srgbClr val="002060"/>
                </a:solidFill>
                <a:hlinkClick r:id="rId3"/>
              </a:rPr>
              <a:t>www.cnic-n9portal.net</a:t>
            </a:r>
            <a:r>
              <a:rPr lang="en-US" sz="2800" b="0" i="0" dirty="0">
                <a:solidFill>
                  <a:srgbClr val="002060"/>
                </a:solidFill>
              </a:rPr>
              <a:t>)</a:t>
            </a:r>
            <a:endParaRPr lang="en-US" sz="2400" b="0" i="0" dirty="0">
              <a:solidFill>
                <a:srgbClr val="002060"/>
              </a:solidFill>
            </a:endParaRPr>
          </a:p>
          <a:p>
            <a:pPr lvl="1">
              <a:buFont typeface="Arial" panose="020B0604020202020204" pitchFamily="34" charset="0"/>
              <a:buChar char="•"/>
              <a:defRPr/>
            </a:pPr>
            <a:r>
              <a:rPr lang="en-US" sz="2400" b="0" i="0" dirty="0"/>
              <a:t>MWR Accreditation Workbook</a:t>
            </a:r>
          </a:p>
          <a:p>
            <a:pPr lvl="1">
              <a:buFont typeface="Arial" panose="020B0604020202020204" pitchFamily="34" charset="0"/>
              <a:buChar char="•"/>
              <a:defRPr/>
            </a:pPr>
            <a:r>
              <a:rPr lang="en-US" sz="2400" b="0" i="0" dirty="0"/>
              <a:t>On Site Review </a:t>
            </a:r>
            <a:endParaRPr lang="en-US" b="0" i="0" dirty="0" smtClean="0"/>
          </a:p>
          <a:p>
            <a:pPr lvl="2">
              <a:buFont typeface="Courier New" panose="02070309020205020404" pitchFamily="49" charset="0"/>
              <a:buChar char="o"/>
              <a:defRPr/>
            </a:pPr>
            <a:r>
              <a:rPr lang="en-US" sz="1800" b="0" i="0" dirty="0" smtClean="0"/>
              <a:t> HQ lead visit every three years</a:t>
            </a:r>
          </a:p>
          <a:p>
            <a:pPr lvl="2">
              <a:buFont typeface="Courier New" panose="02070309020205020404" pitchFamily="49" charset="0"/>
              <a:buChar char="o"/>
              <a:defRPr/>
            </a:pPr>
            <a:r>
              <a:rPr lang="en-US" sz="1800" b="0" i="0" dirty="0" smtClean="0"/>
              <a:t> Region responsible for validation on non HQ visit cycles</a:t>
            </a:r>
          </a:p>
          <a:p>
            <a:pPr marL="0" indent="0" eaLnBrk="1" fontAlgn="auto" hangingPunct="1">
              <a:spcAft>
                <a:spcPts val="0"/>
              </a:spcAft>
              <a:buNone/>
              <a:defRPr/>
            </a:pPr>
            <a:endParaRPr lang="en-US" sz="2000" i="0" dirty="0"/>
          </a:p>
          <a:p>
            <a:pPr marL="0" indent="0" eaLnBrk="1" fontAlgn="auto" hangingPunct="1">
              <a:spcAft>
                <a:spcPts val="0"/>
              </a:spcAft>
              <a:buNone/>
              <a:defRPr/>
            </a:pPr>
            <a:endParaRPr lang="en-US" sz="1800" i="0" dirty="0"/>
          </a:p>
        </p:txBody>
      </p:sp>
      <p:sp>
        <p:nvSpPr>
          <p:cNvPr id="5" name="Title 4"/>
          <p:cNvSpPr>
            <a:spLocks noGrp="1"/>
          </p:cNvSpPr>
          <p:nvPr>
            <p:ph type="title"/>
          </p:nvPr>
        </p:nvSpPr>
        <p:spPr>
          <a:xfrm>
            <a:off x="76912" y="226062"/>
            <a:ext cx="9067088" cy="492443"/>
          </a:xfrm>
        </p:spPr>
        <p:txBody>
          <a:bodyPr/>
          <a:lstStyle/>
          <a:p>
            <a:r>
              <a:rPr lang="en-US" i="0" dirty="0" smtClean="0">
                <a:solidFill>
                  <a:srgbClr val="002060"/>
                </a:solidFill>
                <a:effectLst/>
              </a:rPr>
              <a:t>A Continuing </a:t>
            </a:r>
            <a:r>
              <a:rPr lang="en-US" i="0" dirty="0" smtClean="0">
                <a:solidFill>
                  <a:srgbClr val="002060"/>
                </a:solidFill>
                <a:effectLst/>
              </a:rPr>
              <a:t>Process</a:t>
            </a:r>
            <a:endParaRPr lang="en-US" i="0" dirty="0">
              <a:solidFill>
                <a:srgbClr val="002060"/>
              </a:solidFill>
              <a:effectLst/>
            </a:endParaRPr>
          </a:p>
        </p:txBody>
      </p:sp>
      <p:sp>
        <p:nvSpPr>
          <p:cNvPr id="2" name="Date Placeholder 1"/>
          <p:cNvSpPr>
            <a:spLocks noGrp="1"/>
          </p:cNvSpPr>
          <p:nvPr>
            <p:ph type="dt" sz="half" idx="12"/>
          </p:nvPr>
        </p:nvSpPr>
        <p:spPr/>
        <p:txBody>
          <a:bodyPr/>
          <a:lstStyle/>
          <a:p>
            <a:pPr>
              <a:defRPr/>
            </a:pPr>
            <a:fld id="{9F63804A-97C9-4D27-A0E2-A102B743220F}" type="datetime1">
              <a:rPr lang="en-US" smtClean="0"/>
              <a:t>12/6/2023</a:t>
            </a:fld>
            <a:endParaRPr lang="en-US" dirty="0"/>
          </a:p>
        </p:txBody>
      </p:sp>
      <p:sp>
        <p:nvSpPr>
          <p:cNvPr id="6" name="Slide Number Placeholder 5"/>
          <p:cNvSpPr>
            <a:spLocks noGrp="1"/>
          </p:cNvSpPr>
          <p:nvPr>
            <p:ph type="sldNum" sz="quarter" idx="11"/>
          </p:nvPr>
        </p:nvSpPr>
        <p:spPr/>
        <p:txBody>
          <a:bodyPr/>
          <a:lstStyle/>
          <a:p>
            <a:pPr>
              <a:defRPr/>
            </a:pPr>
            <a:fld id="{D1459C08-404D-465E-BF00-4FB518CF641D}" type="slidenum">
              <a:rPr lang="en-US" smtClean="0"/>
              <a:pPr>
                <a:defRPr/>
              </a:pPr>
              <a:t>7</a:t>
            </a:fld>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7593" y="132131"/>
            <a:ext cx="1235357" cy="703385"/>
          </a:xfrm>
          <a:prstGeom prst="rect">
            <a:avLst/>
          </a:prstGeom>
        </p:spPr>
      </p:pic>
    </p:spTree>
    <p:extLst>
      <p:ext uri="{BB962C8B-B14F-4D97-AF65-F5344CB8AC3E}">
        <p14:creationId xmlns:p14="http://schemas.microsoft.com/office/powerpoint/2010/main" val="11956172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249435"/>
            <a:ext cx="9144000" cy="492443"/>
          </a:xfrm>
        </p:spPr>
        <p:txBody>
          <a:bodyPr/>
          <a:lstStyle/>
          <a:p>
            <a:r>
              <a:rPr lang="en-US" i="0" dirty="0" smtClean="0">
                <a:solidFill>
                  <a:srgbClr val="002060"/>
                </a:solidFill>
                <a:effectLst/>
              </a:rPr>
              <a:t>Accreditation Site Visit</a:t>
            </a:r>
            <a:endParaRPr lang="en-US" sz="2800" i="0" dirty="0">
              <a:solidFill>
                <a:srgbClr val="002060"/>
              </a:solidFill>
              <a:effectLst/>
            </a:endParaRPr>
          </a:p>
        </p:txBody>
      </p:sp>
      <p:sp>
        <p:nvSpPr>
          <p:cNvPr id="2" name="Date Placeholder 1"/>
          <p:cNvSpPr>
            <a:spLocks noGrp="1"/>
          </p:cNvSpPr>
          <p:nvPr>
            <p:ph type="dt" sz="half" idx="12"/>
          </p:nvPr>
        </p:nvSpPr>
        <p:spPr/>
        <p:txBody>
          <a:bodyPr/>
          <a:lstStyle/>
          <a:p>
            <a:pPr>
              <a:defRPr/>
            </a:pPr>
            <a:fld id="{36C9CBF0-CF9B-4D71-B60A-A68AB57CFD7D}" type="datetime1">
              <a:rPr lang="en-US" smtClean="0"/>
              <a:t>12/6/2023</a:t>
            </a:fld>
            <a:endParaRPr lang="en-US"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8</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863" y="149223"/>
            <a:ext cx="1235357" cy="703385"/>
          </a:xfrm>
          <a:prstGeom prst="rect">
            <a:avLst/>
          </a:prstGeom>
        </p:spPr>
      </p:pic>
      <p:sp>
        <p:nvSpPr>
          <p:cNvPr id="8" name="Content Placeholder 3"/>
          <p:cNvSpPr>
            <a:spLocks noGrp="1"/>
          </p:cNvSpPr>
          <p:nvPr>
            <p:ph idx="1"/>
          </p:nvPr>
        </p:nvSpPr>
        <p:spPr>
          <a:xfrm>
            <a:off x="267055" y="1114516"/>
            <a:ext cx="8757303" cy="4791075"/>
          </a:xfrm>
        </p:spPr>
        <p:txBody>
          <a:bodyPr rtlCol="0">
            <a:noAutofit/>
          </a:bodyPr>
          <a:lstStyle/>
          <a:p>
            <a:pPr lvl="1">
              <a:buFont typeface="Arial" panose="020B0604020202020204" pitchFamily="34" charset="0"/>
              <a:buChar char="•"/>
              <a:defRPr/>
            </a:pPr>
            <a:r>
              <a:rPr lang="en-US" sz="2800" b="0" i="0" dirty="0" smtClean="0"/>
              <a:t>Each </a:t>
            </a:r>
            <a:r>
              <a:rPr lang="en-US" sz="2800" b="0" i="0" dirty="0"/>
              <a:t>Year 1/3 of all installations are visited by </a:t>
            </a:r>
            <a:r>
              <a:rPr lang="en-US" sz="2800" b="0" i="0" dirty="0" smtClean="0"/>
              <a:t>CNIC Accreditation Team</a:t>
            </a:r>
            <a:endParaRPr lang="en-US" sz="2800" b="0" i="0" dirty="0"/>
          </a:p>
          <a:p>
            <a:pPr lvl="2" indent="0">
              <a:buFont typeface="Courier New" panose="02070309020205020404" pitchFamily="49" charset="0"/>
              <a:buChar char="o"/>
              <a:defRPr/>
            </a:pPr>
            <a:r>
              <a:rPr lang="en-US" sz="2000" b="0" i="0" dirty="0" smtClean="0"/>
              <a:t>  Teams </a:t>
            </a:r>
            <a:r>
              <a:rPr lang="en-US" sz="2000" b="0" i="0" dirty="0"/>
              <a:t>include a Lead and 1-2 </a:t>
            </a:r>
            <a:r>
              <a:rPr lang="en-US" sz="2000" b="0" i="0" dirty="0" smtClean="0"/>
              <a:t>members depending on installation size</a:t>
            </a:r>
            <a:endParaRPr lang="en-US" sz="2000" b="0" i="0" dirty="0"/>
          </a:p>
          <a:p>
            <a:pPr lvl="1">
              <a:buFont typeface="Arial" panose="020B0604020202020204" pitchFamily="34" charset="0"/>
              <a:buChar char="•"/>
              <a:defRPr/>
            </a:pPr>
            <a:r>
              <a:rPr lang="en-US" sz="2800" b="0" i="0" dirty="0"/>
              <a:t>S</a:t>
            </a:r>
            <a:r>
              <a:rPr lang="en-US" sz="2800" b="0" i="0" dirty="0" smtClean="0"/>
              <a:t>chedule developed 6 </a:t>
            </a:r>
            <a:r>
              <a:rPr lang="en-US" sz="2800" b="0" i="0" dirty="0"/>
              <a:t>months in advance </a:t>
            </a:r>
          </a:p>
          <a:p>
            <a:pPr lvl="1" eaLnBrk="1" fontAlgn="auto" hangingPunct="1">
              <a:spcAft>
                <a:spcPts val="0"/>
              </a:spcAft>
              <a:buFont typeface="Arial" panose="020B0604020202020204" pitchFamily="34" charset="0"/>
              <a:buChar char="•"/>
              <a:defRPr/>
            </a:pPr>
            <a:r>
              <a:rPr lang="en-US" sz="2800" b="0" i="0" dirty="0" smtClean="0"/>
              <a:t>Each </a:t>
            </a:r>
            <a:r>
              <a:rPr lang="en-US" sz="2800" b="0" i="0" dirty="0"/>
              <a:t>visit evaluates compliance with:</a:t>
            </a:r>
          </a:p>
          <a:p>
            <a:pPr marL="1295400" lvl="4">
              <a:spcBef>
                <a:spcPts val="0"/>
              </a:spcBef>
              <a:spcAft>
                <a:spcPts val="0"/>
              </a:spcAft>
              <a:buFont typeface="Courier New" panose="02070309020205020404" pitchFamily="49" charset="0"/>
              <a:buChar char="o"/>
              <a:defRPr/>
            </a:pPr>
            <a:r>
              <a:rPr lang="en-US" dirty="0" smtClean="0">
                <a:solidFill>
                  <a:srgbClr val="002060"/>
                </a:solidFill>
                <a:latin typeface="+mn-lt"/>
              </a:rPr>
              <a:t>MWR Program Standards</a:t>
            </a:r>
          </a:p>
          <a:p>
            <a:pPr marL="1295400" lvl="4">
              <a:spcBef>
                <a:spcPts val="0"/>
              </a:spcBef>
              <a:spcAft>
                <a:spcPts val="0"/>
              </a:spcAft>
              <a:buFont typeface="Courier New" panose="02070309020205020404" pitchFamily="49" charset="0"/>
              <a:buChar char="o"/>
              <a:defRPr/>
            </a:pPr>
            <a:r>
              <a:rPr lang="en-US" dirty="0" smtClean="0">
                <a:solidFill>
                  <a:srgbClr val="002060"/>
                </a:solidFill>
                <a:latin typeface="+mn-lt"/>
              </a:rPr>
              <a:t>Financial </a:t>
            </a:r>
            <a:r>
              <a:rPr lang="en-US" dirty="0">
                <a:solidFill>
                  <a:srgbClr val="002060"/>
                </a:solidFill>
                <a:latin typeface="+mn-lt"/>
              </a:rPr>
              <a:t>P</a:t>
            </a:r>
            <a:r>
              <a:rPr lang="en-US" dirty="0" smtClean="0">
                <a:solidFill>
                  <a:srgbClr val="002060"/>
                </a:solidFill>
                <a:latin typeface="+mn-lt"/>
              </a:rPr>
              <a:t>erformance</a:t>
            </a:r>
          </a:p>
          <a:p>
            <a:pPr marL="1295400" lvl="4">
              <a:spcBef>
                <a:spcPts val="0"/>
              </a:spcBef>
              <a:spcAft>
                <a:spcPts val="0"/>
              </a:spcAft>
              <a:buFont typeface="Courier New" panose="02070309020205020404" pitchFamily="49" charset="0"/>
              <a:buChar char="o"/>
              <a:defRPr/>
            </a:pPr>
            <a:r>
              <a:rPr lang="en-US" dirty="0">
                <a:solidFill>
                  <a:srgbClr val="002060"/>
                </a:solidFill>
                <a:latin typeface="+mn-lt"/>
              </a:rPr>
              <a:t>C</a:t>
            </a:r>
            <a:r>
              <a:rPr lang="en-US" dirty="0" smtClean="0">
                <a:solidFill>
                  <a:srgbClr val="002060"/>
                </a:solidFill>
                <a:latin typeface="+mn-lt"/>
              </a:rPr>
              <a:t>ustomer Satisfaction</a:t>
            </a:r>
          </a:p>
          <a:p>
            <a:pPr marL="1295400" lvl="4">
              <a:spcBef>
                <a:spcPts val="0"/>
              </a:spcBef>
              <a:spcAft>
                <a:spcPts val="0"/>
              </a:spcAft>
              <a:buFont typeface="Courier New" panose="02070309020205020404" pitchFamily="49" charset="0"/>
              <a:buChar char="o"/>
              <a:defRPr/>
            </a:pPr>
            <a:r>
              <a:rPr lang="en-US" dirty="0" smtClean="0">
                <a:solidFill>
                  <a:srgbClr val="002060"/>
                </a:solidFill>
                <a:latin typeface="+mn-lt"/>
              </a:rPr>
              <a:t>MWR Program Operations &amp; Administration</a:t>
            </a:r>
          </a:p>
          <a:p>
            <a:pPr marL="1295400" lvl="4">
              <a:spcBef>
                <a:spcPts val="0"/>
              </a:spcBef>
              <a:spcAft>
                <a:spcPts val="0"/>
              </a:spcAft>
              <a:buFont typeface="Courier New" panose="02070309020205020404" pitchFamily="49" charset="0"/>
              <a:buChar char="o"/>
              <a:defRPr/>
            </a:pPr>
            <a:r>
              <a:rPr lang="en-US" dirty="0" smtClean="0">
                <a:solidFill>
                  <a:srgbClr val="002060"/>
                </a:solidFill>
                <a:latin typeface="+mn-lt"/>
              </a:rPr>
              <a:t>Personnel Management </a:t>
            </a:r>
          </a:p>
          <a:p>
            <a:pPr marL="1295400" lvl="4">
              <a:spcBef>
                <a:spcPts val="0"/>
              </a:spcBef>
              <a:spcAft>
                <a:spcPts val="0"/>
              </a:spcAft>
              <a:buFont typeface="Courier New" panose="02070309020205020404" pitchFamily="49" charset="0"/>
              <a:buChar char="o"/>
              <a:defRPr/>
            </a:pPr>
            <a:r>
              <a:rPr lang="en-US" dirty="0" smtClean="0">
                <a:solidFill>
                  <a:srgbClr val="002060"/>
                </a:solidFill>
                <a:latin typeface="+mn-lt"/>
              </a:rPr>
              <a:t>Facility Condition</a:t>
            </a:r>
          </a:p>
          <a:p>
            <a:pPr marL="0" indent="0" eaLnBrk="1" fontAlgn="auto" hangingPunct="1">
              <a:spcAft>
                <a:spcPts val="0"/>
              </a:spcAft>
              <a:buNone/>
              <a:defRPr/>
            </a:pPr>
            <a:endParaRPr lang="en-US" sz="1800" dirty="0"/>
          </a:p>
        </p:txBody>
      </p:sp>
    </p:spTree>
    <p:extLst>
      <p:ext uri="{BB962C8B-B14F-4D97-AF65-F5344CB8AC3E}">
        <p14:creationId xmlns:p14="http://schemas.microsoft.com/office/powerpoint/2010/main" val="5320917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3"/>
          <p:cNvSpPr>
            <a:spLocks noGrp="1"/>
          </p:cNvSpPr>
          <p:nvPr>
            <p:ph idx="1"/>
          </p:nvPr>
        </p:nvSpPr>
        <p:spPr>
          <a:xfrm>
            <a:off x="98425" y="1397246"/>
            <a:ext cx="8497978" cy="5164015"/>
          </a:xfrm>
        </p:spPr>
        <p:txBody>
          <a:bodyPr rtlCol="0">
            <a:noAutofit/>
          </a:bodyPr>
          <a:lstStyle/>
          <a:p>
            <a:pPr lvl="1">
              <a:spcAft>
                <a:spcPts val="800"/>
              </a:spcAft>
              <a:buFont typeface="Arial" panose="020B0604020202020204" pitchFamily="34" charset="0"/>
              <a:buChar char="•"/>
              <a:defRPr/>
            </a:pPr>
            <a:r>
              <a:rPr lang="en-US" sz="1800" b="0" i="0" dirty="0"/>
              <a:t>Up arrival – In brief with the Management </a:t>
            </a:r>
            <a:r>
              <a:rPr lang="en-US" sz="1800" b="0" i="0" dirty="0" smtClean="0"/>
              <a:t>Team</a:t>
            </a:r>
            <a:endParaRPr lang="en-US" sz="1800" b="0" i="0" dirty="0"/>
          </a:p>
          <a:p>
            <a:pPr lvl="1">
              <a:spcAft>
                <a:spcPts val="800"/>
              </a:spcAft>
              <a:buFont typeface="Arial" panose="020B0604020202020204" pitchFamily="34" charset="0"/>
              <a:buChar char="•"/>
              <a:defRPr/>
            </a:pPr>
            <a:r>
              <a:rPr lang="en-US" sz="1800" b="0" i="0" dirty="0"/>
              <a:t>Review the </a:t>
            </a:r>
            <a:r>
              <a:rPr lang="en-US" sz="1800" b="0" i="0" dirty="0">
                <a:solidFill>
                  <a:srgbClr val="FF0000"/>
                </a:solidFill>
              </a:rPr>
              <a:t>“Show Me”</a:t>
            </a:r>
            <a:r>
              <a:rPr lang="en-US" sz="1800" b="0" i="0" dirty="0"/>
              <a:t> binders, boxes etc. The data included in the binder includes specific “evidence” that corroborates the PDC. Ex: a spreadsheet with all staff members listed with name, grade, position, DOH, education and certifications, trainings listed and dates completed. This provides evidence of employees on staff, and it corroborates their qualifications as well as completion of their training requirements. Can also develop separate spreadsheets for each metric</a:t>
            </a:r>
            <a:r>
              <a:rPr lang="en-US" sz="1800" b="0" i="0" dirty="0" smtClean="0"/>
              <a:t>.</a:t>
            </a:r>
            <a:endParaRPr lang="en-US" sz="1800" b="0" i="0" dirty="0"/>
          </a:p>
          <a:p>
            <a:pPr lvl="1">
              <a:spcAft>
                <a:spcPts val="800"/>
              </a:spcAft>
              <a:buFont typeface="Arial" panose="020B0604020202020204" pitchFamily="34" charset="0"/>
              <a:buChar char="•"/>
              <a:defRPr/>
            </a:pPr>
            <a:r>
              <a:rPr lang="en-US" sz="1800" b="0" i="0" dirty="0"/>
              <a:t>Facility Visits – these include a through walk through of all aspects of the facility to meet and talk with staff and customers. We take a lot of pictures and we want to highlight best practices and we post these on the MWR Accreditation Facebook page</a:t>
            </a:r>
            <a:r>
              <a:rPr lang="en-US" sz="1800" b="0" i="0" dirty="0" smtClean="0"/>
              <a:t>.</a:t>
            </a:r>
            <a:endParaRPr lang="en-US" sz="1800" b="0" i="0" dirty="0"/>
          </a:p>
          <a:p>
            <a:pPr lvl="1">
              <a:spcAft>
                <a:spcPts val="800"/>
              </a:spcAft>
              <a:buFont typeface="Arial" panose="020B0604020202020204" pitchFamily="34" charset="0"/>
              <a:buChar char="•"/>
              <a:defRPr/>
            </a:pPr>
            <a:r>
              <a:rPr lang="en-US" sz="1800" b="0" i="0" dirty="0"/>
              <a:t>Teams will also visit facilities after duty hours to review programs in operation during peak times and the teams will eat in MWR facilities.</a:t>
            </a:r>
          </a:p>
          <a:p>
            <a:pPr marL="0" indent="0" eaLnBrk="1" fontAlgn="auto" hangingPunct="1">
              <a:spcAft>
                <a:spcPts val="0"/>
              </a:spcAft>
              <a:buNone/>
              <a:defRPr/>
            </a:pPr>
            <a:endParaRPr lang="en-US" sz="1800" dirty="0"/>
          </a:p>
        </p:txBody>
      </p:sp>
      <p:sp>
        <p:nvSpPr>
          <p:cNvPr id="5" name="Title 4"/>
          <p:cNvSpPr>
            <a:spLocks noGrp="1"/>
          </p:cNvSpPr>
          <p:nvPr>
            <p:ph type="title"/>
          </p:nvPr>
        </p:nvSpPr>
        <p:spPr>
          <a:xfrm>
            <a:off x="0" y="226062"/>
            <a:ext cx="9144000" cy="492443"/>
          </a:xfrm>
        </p:spPr>
        <p:txBody>
          <a:bodyPr/>
          <a:lstStyle/>
          <a:p>
            <a:r>
              <a:rPr lang="en-US" i="0" dirty="0" smtClean="0">
                <a:solidFill>
                  <a:srgbClr val="002060"/>
                </a:solidFill>
                <a:effectLst/>
              </a:rPr>
              <a:t>During the Site Visit</a:t>
            </a:r>
            <a:endParaRPr lang="en-US" i="0" dirty="0">
              <a:solidFill>
                <a:srgbClr val="002060"/>
              </a:solidFill>
              <a:effectLst/>
            </a:endParaRPr>
          </a:p>
        </p:txBody>
      </p:sp>
      <p:sp>
        <p:nvSpPr>
          <p:cNvPr id="2" name="Date Placeholder 1"/>
          <p:cNvSpPr>
            <a:spLocks noGrp="1"/>
          </p:cNvSpPr>
          <p:nvPr>
            <p:ph type="dt" sz="half" idx="12"/>
          </p:nvPr>
        </p:nvSpPr>
        <p:spPr/>
        <p:txBody>
          <a:bodyPr/>
          <a:lstStyle/>
          <a:p>
            <a:pPr>
              <a:defRPr/>
            </a:pPr>
            <a:fld id="{04C9C986-9ABF-4B57-96B8-52F40DBEF950}" type="datetime1">
              <a:rPr lang="en-US" smtClean="0"/>
              <a:t>12/6/2023</a:t>
            </a:fld>
            <a:endParaRPr lang="en-US" dirty="0"/>
          </a:p>
        </p:txBody>
      </p:sp>
      <p:sp>
        <p:nvSpPr>
          <p:cNvPr id="4" name="Slide Number Placeholder 3"/>
          <p:cNvSpPr>
            <a:spLocks noGrp="1"/>
          </p:cNvSpPr>
          <p:nvPr>
            <p:ph type="sldNum" sz="quarter" idx="11"/>
          </p:nvPr>
        </p:nvSpPr>
        <p:spPr/>
        <p:txBody>
          <a:bodyPr/>
          <a:lstStyle/>
          <a:p>
            <a:pPr>
              <a:defRPr/>
            </a:pPr>
            <a:fld id="{D1459C08-404D-465E-BF00-4FB518CF641D}" type="slidenum">
              <a:rPr lang="en-US" smtClean="0"/>
              <a:pPr>
                <a:defRPr/>
              </a:pPr>
              <a:t>9</a:t>
            </a:fld>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6317" y="149223"/>
            <a:ext cx="1235357" cy="703385"/>
          </a:xfrm>
          <a:prstGeom prst="rect">
            <a:avLst/>
          </a:prstGeom>
        </p:spPr>
      </p:pic>
    </p:spTree>
    <p:extLst>
      <p:ext uri="{BB962C8B-B14F-4D97-AF65-F5344CB8AC3E}">
        <p14:creationId xmlns:p14="http://schemas.microsoft.com/office/powerpoint/2010/main" val="2144747579"/>
      </p:ext>
    </p:extLst>
  </p:cSld>
  <p:clrMapOvr>
    <a:masterClrMapping/>
  </p:clrMapOvr>
  <p:timing>
    <p:tnLst>
      <p:par>
        <p:cTn id="1" dur="indefinite" restart="never" nodeType="tmRoot"/>
      </p:par>
    </p:tnLst>
  </p:timing>
</p:sld>
</file>

<file path=ppt/theme/theme1.xml><?xml version="1.0" encoding="utf-8"?>
<a:theme xmlns:a="http://schemas.openxmlformats.org/drawingml/2006/main" name="FFC Division Director’s Meeting template">
  <a:themeElements>
    <a:clrScheme name="">
      <a:dk1>
        <a:srgbClr val="000000"/>
      </a:dk1>
      <a:lt1>
        <a:srgbClr val="FFFFFF"/>
      </a:lt1>
      <a:dk2>
        <a:srgbClr val="000000"/>
      </a:dk2>
      <a:lt2>
        <a:srgbClr val="919191"/>
      </a:lt2>
      <a:accent1>
        <a:srgbClr val="FFFFCC"/>
      </a:accent1>
      <a:accent2>
        <a:srgbClr val="009900"/>
      </a:accent2>
      <a:accent3>
        <a:srgbClr val="FFFFFF"/>
      </a:accent3>
      <a:accent4>
        <a:srgbClr val="000000"/>
      </a:accent4>
      <a:accent5>
        <a:srgbClr val="FFFFE2"/>
      </a:accent5>
      <a:accent6>
        <a:srgbClr val="008A00"/>
      </a:accent6>
      <a:hlink>
        <a:srgbClr val="0033CC"/>
      </a:hlink>
      <a:folHlink>
        <a:srgbClr val="0066CC"/>
      </a:folHlink>
    </a:clrScheme>
    <a:fontScheme name="FFC Division Director’s Meeting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spDef>
    <a:lnDef>
      <a:spPr bwMode="auto">
        <a:xfrm>
          <a:off x="0" y="0"/>
          <a:ext cx="1" cy="1"/>
        </a:xfrm>
        <a:custGeom>
          <a:avLst/>
          <a:gdLst/>
          <a:ahLst/>
          <a:cxnLst/>
          <a:rect l="0" t="0" r="0" b="0"/>
          <a:pathLst/>
        </a:custGeom>
        <a:solidFill>
          <a:srgbClr val="009900"/>
        </a:solidFill>
        <a:ln w="19050" cap="flat" cmpd="sng" algn="ctr">
          <a:solidFill>
            <a:schemeClr val="tx1"/>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1" i="1" u="none" strike="noStrike" cap="none" normalizeH="0" baseline="0" smtClean="0">
            <a:ln>
              <a:noFill/>
            </a:ln>
            <a:solidFill>
              <a:schemeClr val="tx1"/>
            </a:solidFill>
            <a:effectLst/>
            <a:latin typeface="Arial" charset="0"/>
            <a:cs typeface="Times New Roman" pitchFamily="18" charset="0"/>
          </a:defRPr>
        </a:defPPr>
      </a:lstStyle>
    </a:lnDef>
  </a:objectDefaults>
  <a:extraClrSchemeLst>
    <a:extraClrScheme>
      <a:clrScheme name="FFC Division Director’s Meeting 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FC Division Director’s Meeting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FC Division Director’s Meeting 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FC Division Director’s Meeting 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FC Division Director’s Meeting 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FC Division Director’s Meeting 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FC Division Director’s Meeting 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FFC Division Director’s Meeting template 8">
        <a:dk1>
          <a:srgbClr val="000000"/>
        </a:dk1>
        <a:lt1>
          <a:srgbClr val="DDDDDD"/>
        </a:lt1>
        <a:dk2>
          <a:srgbClr val="000000"/>
        </a:dk2>
        <a:lt2>
          <a:srgbClr val="919191"/>
        </a:lt2>
        <a:accent1>
          <a:srgbClr val="2717F5"/>
        </a:accent1>
        <a:accent2>
          <a:srgbClr val="1524E9"/>
        </a:accent2>
        <a:accent3>
          <a:srgbClr val="EBEBEB"/>
        </a:accent3>
        <a:accent4>
          <a:srgbClr val="000000"/>
        </a:accent4>
        <a:accent5>
          <a:srgbClr val="ACABF9"/>
        </a:accent5>
        <a:accent6>
          <a:srgbClr val="1220D3"/>
        </a:accent6>
        <a:hlink>
          <a:srgbClr val="FC0128"/>
        </a:hlink>
        <a:folHlink>
          <a:srgbClr val="CECECE"/>
        </a:folHlink>
      </a:clrScheme>
      <a:clrMap bg1="lt1" tx1="dk1" bg2="lt2" tx2="dk2" accent1="accent1" accent2="accent2" accent3="accent3" accent4="accent4" accent5="accent5" accent6="accent6" hlink="hlink" folHlink="folHlink"/>
    </a:extraClrScheme>
    <a:extraClrScheme>
      <a:clrScheme name="FFC Division Director’s Meeting template 9">
        <a:dk1>
          <a:srgbClr val="000000"/>
        </a:dk1>
        <a:lt1>
          <a:srgbClr val="FFFFFF"/>
        </a:lt1>
        <a:dk2>
          <a:srgbClr val="000000"/>
        </a:dk2>
        <a:lt2>
          <a:srgbClr val="919191"/>
        </a:lt2>
        <a:accent1>
          <a:srgbClr val="2717F5"/>
        </a:accent1>
        <a:accent2>
          <a:srgbClr val="00CC99"/>
        </a:accent2>
        <a:accent3>
          <a:srgbClr val="FFFFFF"/>
        </a:accent3>
        <a:accent4>
          <a:srgbClr val="000000"/>
        </a:accent4>
        <a:accent5>
          <a:srgbClr val="ACABF9"/>
        </a:accent5>
        <a:accent6>
          <a:srgbClr val="00B98A"/>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077CEC438708A4DB4F9B80B94A52B98" ma:contentTypeVersion="2" ma:contentTypeDescription="Create a new document." ma:contentTypeScope="" ma:versionID="bbffbbe2847bb2377e7ed75fd3f50375">
  <xsd:schema xmlns:xsd="http://www.w3.org/2001/XMLSchema" xmlns:xs="http://www.w3.org/2001/XMLSchema" xmlns:p="http://schemas.microsoft.com/office/2006/metadata/properties" xmlns:ns2="886fe33b-8f8a-4177-825e-bf8adb736269" targetNamespace="http://schemas.microsoft.com/office/2006/metadata/properties" ma:root="true" ma:fieldsID="f612830af570b6c4b1655f2d7f94df88" ns2:_="">
    <xsd:import namespace="886fe33b-8f8a-4177-825e-bf8adb736269"/>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fe33b-8f8a-4177-825e-bf8adb7362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31CAA-AA00-4DC4-82A8-A1DDAB5EF560}">
  <ds:schemaRefs>
    <ds:schemaRef ds:uri="http://purl.org/dc/elements/1.1/"/>
    <ds:schemaRef ds:uri="http://schemas.microsoft.com/office/2006/metadata/properties"/>
    <ds:schemaRef ds:uri="886fe33b-8f8a-4177-825e-bf8adb736269"/>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0BA775A6-DD3B-4642-9F6F-C56FDB701289}">
  <ds:schemaRefs>
    <ds:schemaRef ds:uri="http://schemas.microsoft.com/sharepoint/v3/contenttype/forms"/>
  </ds:schemaRefs>
</ds:datastoreItem>
</file>

<file path=customXml/itemProps3.xml><?xml version="1.0" encoding="utf-8"?>
<ds:datastoreItem xmlns:ds="http://schemas.openxmlformats.org/officeDocument/2006/customXml" ds:itemID="{E92FE61B-AFCA-4EF8-BB7A-1F1A94D3B9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fe33b-8f8a-4177-825e-bf8adb7362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2701</TotalTime>
  <Words>1078</Words>
  <Application>Microsoft Office PowerPoint</Application>
  <PresentationFormat>On-screen Show (4:3)</PresentationFormat>
  <Paragraphs>181</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Courier New</vt:lpstr>
      <vt:lpstr>Times New Roman</vt:lpstr>
      <vt:lpstr>FFC Division Director’s Meeting template</vt:lpstr>
      <vt:lpstr>PowerPoint Presentation</vt:lpstr>
      <vt:lpstr>What is Accreditation</vt:lpstr>
      <vt:lpstr>MWR Program Standards &amp; Accreditation</vt:lpstr>
      <vt:lpstr>Path to Accreditation</vt:lpstr>
      <vt:lpstr>Base Sizing</vt:lpstr>
      <vt:lpstr>Program Standards</vt:lpstr>
      <vt:lpstr>A Continuing Process</vt:lpstr>
      <vt:lpstr>Accreditation Site Visit</vt:lpstr>
      <vt:lpstr>During the Site Visit</vt:lpstr>
      <vt:lpstr>PowerPoint Presentation</vt:lpstr>
      <vt:lpstr>Facility Visit – In the Weeds Show - Tell - Explain - Share Best Practices </vt:lpstr>
      <vt:lpstr>Conclusion of the Visit</vt:lpstr>
      <vt:lpstr>MWR Customer Satisfaction Survey</vt:lpstr>
      <vt:lpstr>PowerPoint Presentation</vt:lpstr>
    </vt:vector>
  </TitlesOfParts>
  <Company>HPES NMCI 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 Program Briefing</dc:title>
  <dc:creator>Seidel, Lorraine NAF USN CNIC WASHINGTON DC (USA)</dc:creator>
  <cp:lastModifiedBy>Kubalewski, Thomas A NAF USN COMNAVDIST WASH DC (US)</cp:lastModifiedBy>
  <cp:revision>104</cp:revision>
  <dcterms:created xsi:type="dcterms:W3CDTF">2023-01-16T14:41:45Z</dcterms:created>
  <dcterms:modified xsi:type="dcterms:W3CDTF">2023-12-06T21:49:02Z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0x0101009077CEC438708A4DB4F9B80B94A52B98</vt:lpwstr>
  </property>
</Properties>
</file>