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Lst>
  <p:notesMasterIdLst>
    <p:notesMasterId r:id="rId20"/>
  </p:notesMasterIdLst>
  <p:sldIdLst>
    <p:sldId id="315" r:id="rId6"/>
    <p:sldId id="349" r:id="rId7"/>
    <p:sldId id="378" r:id="rId8"/>
    <p:sldId id="379" r:id="rId9"/>
    <p:sldId id="380" r:id="rId10"/>
    <p:sldId id="381" r:id="rId11"/>
    <p:sldId id="382" r:id="rId12"/>
    <p:sldId id="383" r:id="rId13"/>
    <p:sldId id="384" r:id="rId14"/>
    <p:sldId id="386" r:id="rId15"/>
    <p:sldId id="391" r:id="rId16"/>
    <p:sldId id="387" r:id="rId17"/>
    <p:sldId id="392" r:id="rId18"/>
    <p:sldId id="390" r:id="rId19"/>
  </p:sldIdLst>
  <p:sldSz cx="9144000" cy="6858000" type="screen4x3"/>
  <p:notesSz cx="7010400" cy="9296400"/>
  <p:defaultTextStyle>
    <a:defPPr>
      <a:defRPr lang="en-US"/>
    </a:defPPr>
    <a:lvl1pPr algn="l" rtl="0" fontAlgn="base">
      <a:spcBef>
        <a:spcPct val="0"/>
      </a:spcBef>
      <a:spcAft>
        <a:spcPct val="0"/>
      </a:spcAft>
      <a:defRPr b="1" i="1" kern="1200">
        <a:solidFill>
          <a:schemeClr val="tx1"/>
        </a:solidFill>
        <a:latin typeface="Arial" charset="0"/>
        <a:ea typeface="+mn-ea"/>
        <a:cs typeface="Times New Roman" pitchFamily="18" charset="0"/>
      </a:defRPr>
    </a:lvl1pPr>
    <a:lvl2pPr marL="457200" algn="l" rtl="0" fontAlgn="base">
      <a:spcBef>
        <a:spcPct val="0"/>
      </a:spcBef>
      <a:spcAft>
        <a:spcPct val="0"/>
      </a:spcAft>
      <a:defRPr b="1" i="1" kern="1200">
        <a:solidFill>
          <a:schemeClr val="tx1"/>
        </a:solidFill>
        <a:latin typeface="Arial" charset="0"/>
        <a:ea typeface="+mn-ea"/>
        <a:cs typeface="Times New Roman" pitchFamily="18" charset="0"/>
      </a:defRPr>
    </a:lvl2pPr>
    <a:lvl3pPr marL="914400" algn="l" rtl="0" fontAlgn="base">
      <a:spcBef>
        <a:spcPct val="0"/>
      </a:spcBef>
      <a:spcAft>
        <a:spcPct val="0"/>
      </a:spcAft>
      <a:defRPr b="1" i="1" kern="1200">
        <a:solidFill>
          <a:schemeClr val="tx1"/>
        </a:solidFill>
        <a:latin typeface="Arial" charset="0"/>
        <a:ea typeface="+mn-ea"/>
        <a:cs typeface="Times New Roman" pitchFamily="18" charset="0"/>
      </a:defRPr>
    </a:lvl3pPr>
    <a:lvl4pPr marL="1371600" algn="l" rtl="0" fontAlgn="base">
      <a:spcBef>
        <a:spcPct val="0"/>
      </a:spcBef>
      <a:spcAft>
        <a:spcPct val="0"/>
      </a:spcAft>
      <a:defRPr b="1" i="1" kern="1200">
        <a:solidFill>
          <a:schemeClr val="tx1"/>
        </a:solidFill>
        <a:latin typeface="Arial" charset="0"/>
        <a:ea typeface="+mn-ea"/>
        <a:cs typeface="Times New Roman" pitchFamily="18" charset="0"/>
      </a:defRPr>
    </a:lvl4pPr>
    <a:lvl5pPr marL="1828800" algn="l" rtl="0" fontAlgn="base">
      <a:spcBef>
        <a:spcPct val="0"/>
      </a:spcBef>
      <a:spcAft>
        <a:spcPct val="0"/>
      </a:spcAft>
      <a:defRPr b="1" i="1" kern="1200">
        <a:solidFill>
          <a:schemeClr val="tx1"/>
        </a:solidFill>
        <a:latin typeface="Arial" charset="0"/>
        <a:ea typeface="+mn-ea"/>
        <a:cs typeface="Times New Roman" pitchFamily="18" charset="0"/>
      </a:defRPr>
    </a:lvl5pPr>
    <a:lvl6pPr marL="2286000" algn="l" defTabSz="914400" rtl="0" eaLnBrk="1" latinLnBrk="0" hangingPunct="1">
      <a:defRPr b="1" i="1" kern="1200">
        <a:solidFill>
          <a:schemeClr val="tx1"/>
        </a:solidFill>
        <a:latin typeface="Arial" charset="0"/>
        <a:ea typeface="+mn-ea"/>
        <a:cs typeface="Times New Roman" pitchFamily="18" charset="0"/>
      </a:defRPr>
    </a:lvl6pPr>
    <a:lvl7pPr marL="2743200" algn="l" defTabSz="914400" rtl="0" eaLnBrk="1" latinLnBrk="0" hangingPunct="1">
      <a:defRPr b="1" i="1" kern="1200">
        <a:solidFill>
          <a:schemeClr val="tx1"/>
        </a:solidFill>
        <a:latin typeface="Arial" charset="0"/>
        <a:ea typeface="+mn-ea"/>
        <a:cs typeface="Times New Roman" pitchFamily="18" charset="0"/>
      </a:defRPr>
    </a:lvl7pPr>
    <a:lvl8pPr marL="3200400" algn="l" defTabSz="914400" rtl="0" eaLnBrk="1" latinLnBrk="0" hangingPunct="1">
      <a:defRPr b="1" i="1" kern="1200">
        <a:solidFill>
          <a:schemeClr val="tx1"/>
        </a:solidFill>
        <a:latin typeface="Arial" charset="0"/>
        <a:ea typeface="+mn-ea"/>
        <a:cs typeface="Times New Roman" pitchFamily="18" charset="0"/>
      </a:defRPr>
    </a:lvl8pPr>
    <a:lvl9pPr marL="3657600" algn="l" defTabSz="914400" rtl="0" eaLnBrk="1" latinLnBrk="0" hangingPunct="1">
      <a:defRPr b="1" i="1" kern="1200">
        <a:solidFill>
          <a:schemeClr val="tx1"/>
        </a:solidFill>
        <a:latin typeface="Arial"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6600"/>
    <a:srgbClr val="CCFFFF"/>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37" autoAdjust="0"/>
    <p:restoredTop sz="86425" autoAdjust="0"/>
  </p:normalViewPr>
  <p:slideViewPr>
    <p:cSldViewPr>
      <p:cViewPr varScale="1">
        <p:scale>
          <a:sx n="86" d="100"/>
          <a:sy n="86" d="100"/>
        </p:scale>
        <p:origin x="1493" y="53"/>
      </p:cViewPr>
      <p:guideLst>
        <p:guide orient="horz" pos="2160"/>
        <p:guide pos="2880"/>
      </p:guideLst>
    </p:cSldViewPr>
  </p:slideViewPr>
  <p:outlineViewPr>
    <p:cViewPr>
      <p:scale>
        <a:sx n="33" d="100"/>
        <a:sy n="33" d="100"/>
      </p:scale>
      <p:origin x="48" y="2118"/>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25" d="100"/>
          <a:sy n="125" d="100"/>
        </p:scale>
        <p:origin x="-324" y="15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i="0" dirty="0">
                <a:latin typeface="Arial" pitchFamily="34" charset="0"/>
              </a:defRPr>
            </a:lvl1pPr>
          </a:lstStyle>
          <a:p>
            <a:pPr>
              <a:defRPr/>
            </a:pPr>
            <a:endParaRPr lang="en-US" dirty="0"/>
          </a:p>
        </p:txBody>
      </p:sp>
      <p:sp>
        <p:nvSpPr>
          <p:cNvPr id="27651" name="Rectangle 3"/>
          <p:cNvSpPr>
            <a:spLocks noGrp="1" noChangeArrowheads="1"/>
          </p:cNvSpPr>
          <p:nvPr>
            <p:ph type="dt"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i="0" dirty="0">
                <a:latin typeface="Arial" pitchFamily="34" charset="0"/>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701040" y="4416426"/>
            <a:ext cx="560832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i="0" dirty="0">
                <a:latin typeface="Arial" pitchFamily="34" charset="0"/>
              </a:defRPr>
            </a:lvl1pPr>
          </a:lstStyle>
          <a:p>
            <a:pPr>
              <a:defRPr/>
            </a:pPr>
            <a:endParaRPr lang="en-US" dirty="0"/>
          </a:p>
        </p:txBody>
      </p:sp>
      <p:sp>
        <p:nvSpPr>
          <p:cNvPr id="27655" name="Rectangle 7"/>
          <p:cNvSpPr>
            <a:spLocks noGrp="1" noChangeArrowheads="1"/>
          </p:cNvSpPr>
          <p:nvPr>
            <p:ph type="sldNum" sz="quarter" idx="5"/>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i="0">
                <a:latin typeface="Arial" pitchFamily="34" charset="0"/>
              </a:defRPr>
            </a:lvl1pPr>
          </a:lstStyle>
          <a:p>
            <a:pPr>
              <a:defRPr/>
            </a:pPr>
            <a:fld id="{3DB67DB6-0A2E-4A33-A5FA-64CC5B40B503}" type="slidenum">
              <a:rPr lang="en-US"/>
              <a:pPr>
                <a:defRPr/>
              </a:pPr>
              <a:t>‹#›</a:t>
            </a:fld>
            <a:endParaRPr lang="en-US" dirty="0"/>
          </a:p>
        </p:txBody>
      </p:sp>
    </p:spTree>
    <p:extLst>
      <p:ext uri="{BB962C8B-B14F-4D97-AF65-F5344CB8AC3E}">
        <p14:creationId xmlns:p14="http://schemas.microsoft.com/office/powerpoint/2010/main" val="41547250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E3D41B8D-BDB6-4862-B606-5575FDD95F28}" type="slidenum">
              <a:rPr lang="en-US" smtClean="0">
                <a:latin typeface="Arial" charset="0"/>
              </a:rPr>
              <a:pPr/>
              <a:t>1</a:t>
            </a:fld>
            <a:endParaRPr lang="en-US" dirty="0">
              <a:latin typeface="Arial" charset="0"/>
            </a:endParaRPr>
          </a:p>
        </p:txBody>
      </p:sp>
      <p:sp>
        <p:nvSpPr>
          <p:cNvPr id="22531" name="Rectangle 2"/>
          <p:cNvSpPr>
            <a:spLocks noGrp="1" noRot="1" noChangeAspect="1" noChangeArrowheads="1" noTextEdit="1"/>
          </p:cNvSpPr>
          <p:nvPr>
            <p:ph type="sldImg"/>
          </p:nvPr>
        </p:nvSpPr>
        <p:spPr>
          <a:xfrm>
            <a:off x="1181100" y="698500"/>
            <a:ext cx="4648200" cy="3486150"/>
          </a:xfrm>
          <a:ln/>
        </p:spPr>
      </p:sp>
      <p:sp>
        <p:nvSpPr>
          <p:cNvPr id="5" name="Notes Placeholder 4"/>
          <p:cNvSpPr>
            <a:spLocks noGrp="1"/>
          </p:cNvSpPr>
          <p:nvPr>
            <p:ph type="body" sz="quarter" idx="10"/>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Characterize the finings with one word- unfavorable!</a:t>
            </a:r>
          </a:p>
          <a:p>
            <a:r>
              <a:rPr lang="en-US" dirty="0"/>
              <a:t>Optimize performance- One vision, Strategic with clearly defined</a:t>
            </a:r>
            <a:r>
              <a:rPr lang="en-US" baseline="0" dirty="0"/>
              <a:t> roles and authority, Utilize collective SME knowledge- share/communicate, Simplify the supply chain, Establish operational standards, Increase guest satisfaction= Revenue increase and cost reduction </a:t>
            </a:r>
            <a:endParaRPr lang="en-US" dirty="0"/>
          </a:p>
        </p:txBody>
      </p:sp>
      <p:sp>
        <p:nvSpPr>
          <p:cNvPr id="4" name="Slide Number Placeholder 3"/>
          <p:cNvSpPr>
            <a:spLocks noGrp="1"/>
          </p:cNvSpPr>
          <p:nvPr>
            <p:ph type="sldNum" sz="quarter" idx="10"/>
          </p:nvPr>
        </p:nvSpPr>
        <p:spPr/>
        <p:txBody>
          <a:bodyPr/>
          <a:lstStyle/>
          <a:p>
            <a:pPr>
              <a:defRPr/>
            </a:pPr>
            <a:fld id="{3DB67DB6-0A2E-4A33-A5FA-64CC5B40B503}" type="slidenum">
              <a:rPr lang="en-US" smtClean="0"/>
              <a:pPr>
                <a:defRPr/>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2" descr="Snagit1.png"/>
          <p:cNvPicPr>
            <a:picLocks noChangeAspect="1"/>
          </p:cNvPicPr>
          <p:nvPr userDrawn="1"/>
        </p:nvPicPr>
        <p:blipFill>
          <a:blip r:embed="rId2" cstate="print"/>
          <a:srcRect/>
          <a:stretch>
            <a:fillRect/>
          </a:stretch>
        </p:blipFill>
        <p:spPr bwMode="auto">
          <a:xfrm>
            <a:off x="1676400" y="2419350"/>
            <a:ext cx="6408738" cy="1924050"/>
          </a:xfrm>
          <a:prstGeom prst="rect">
            <a:avLst/>
          </a:prstGeom>
          <a:noFill/>
          <a:ln w="9525">
            <a:noFill/>
            <a:miter lim="800000"/>
            <a:headEnd/>
            <a:tailEnd/>
          </a:ln>
        </p:spPr>
      </p:pic>
      <p:sp>
        <p:nvSpPr>
          <p:cNvPr id="2" name="Title 1"/>
          <p:cNvSpPr>
            <a:spLocks noGrp="1"/>
          </p:cNvSpPr>
          <p:nvPr>
            <p:ph type="ctrTitle"/>
          </p:nvPr>
        </p:nvSpPr>
        <p:spPr>
          <a:xfrm>
            <a:off x="685800" y="914400"/>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43434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2"/>
          <p:cNvSpPr>
            <a:spLocks noGrp="1" noChangeArrowheads="1"/>
          </p:cNvSpPr>
          <p:nvPr>
            <p:ph type="ftr" sz="quarter" idx="10"/>
          </p:nvPr>
        </p:nvSpPr>
        <p:spPr/>
        <p:txBody>
          <a:bodyPr/>
          <a:lstStyle>
            <a:lvl1pPr>
              <a:defRPr dirty="0"/>
            </a:lvl1pPr>
          </a:lstStyle>
          <a:p>
            <a:pPr>
              <a:defRPr/>
            </a:pP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A906B0EA-5280-45B7-BFF6-996C8476D686}" type="slidenum">
              <a:rPr lang="en-US"/>
              <a:pPr>
                <a:defRPr/>
              </a:pPr>
              <a:t>‹#›</a:t>
            </a:fld>
            <a:endParaRPr lang="en-US" dirty="0"/>
          </a:p>
        </p:txBody>
      </p:sp>
      <p:sp>
        <p:nvSpPr>
          <p:cNvPr id="7"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67D48C0C-3CC3-41A2-BAAE-2A213DA72263}" type="slidenum">
              <a:rPr lang="en-US"/>
              <a:pPr>
                <a:defRPr/>
              </a:pPr>
              <a:t>‹#›</a:t>
            </a:fld>
            <a:endParaRPr lang="en-US" dirty="0"/>
          </a:p>
        </p:txBody>
      </p:sp>
      <p:sp>
        <p:nvSpPr>
          <p:cNvPr id="6" name="Rectangle 10"/>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228600"/>
            <a:ext cx="1962150" cy="60102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734050" cy="6010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EFA44E52-2931-4DE5-BA49-27D13155D29A}" type="slidenum">
              <a:rPr lang="en-US"/>
              <a:pPr>
                <a:defRPr/>
              </a:pPr>
              <a:t>‹#›</a:t>
            </a:fld>
            <a:endParaRPr lang="en-US" dirty="0"/>
          </a:p>
        </p:txBody>
      </p:sp>
      <p:sp>
        <p:nvSpPr>
          <p:cNvPr id="6" name="Rectangle 10"/>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228600"/>
            <a:ext cx="7848600" cy="6010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3FB7A7B5-344A-4639-AFBC-A8A09CD0E336}" type="slidenum">
              <a:rPr lang="en-US"/>
              <a:pPr>
                <a:defRPr/>
              </a:pPr>
              <a:t>‹#›</a:t>
            </a:fld>
            <a:endParaRPr lang="en-US" dirty="0"/>
          </a:p>
        </p:txBody>
      </p:sp>
      <p:sp>
        <p:nvSpPr>
          <p:cNvPr id="5" name="Rectangle 10"/>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pic>
        <p:nvPicPr>
          <p:cNvPr id="4"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a:xfrm>
            <a:off x="990600" y="228600"/>
            <a:ext cx="7391400" cy="487363"/>
          </a:xfrm>
        </p:spPr>
        <p:txBody>
          <a:bodyPr/>
          <a:lstStyle/>
          <a:p>
            <a:r>
              <a:rPr lang="en-US"/>
              <a:t>Click to edit Master title style</a:t>
            </a:r>
          </a:p>
        </p:txBody>
      </p:sp>
      <p:sp>
        <p:nvSpPr>
          <p:cNvPr id="3" name="Table Placeholder 2"/>
          <p:cNvSpPr>
            <a:spLocks noGrp="1"/>
          </p:cNvSpPr>
          <p:nvPr>
            <p:ph type="tbl" idx="1"/>
          </p:nvPr>
        </p:nvSpPr>
        <p:spPr>
          <a:xfrm>
            <a:off x="685800" y="1447800"/>
            <a:ext cx="7848600" cy="4791075"/>
          </a:xfrm>
        </p:spPr>
        <p:txBody>
          <a:bodyPr/>
          <a:lstStyle/>
          <a:p>
            <a:pPr lvl="0"/>
            <a:endParaRPr lang="en-US" noProof="0" dirty="0"/>
          </a:p>
        </p:txBody>
      </p:sp>
      <p:sp>
        <p:nvSpPr>
          <p:cNvPr id="5" name="Rectangle 2"/>
          <p:cNvSpPr>
            <a:spLocks noGrp="1" noChangeArrowheads="1"/>
          </p:cNvSpPr>
          <p:nvPr>
            <p:ph type="ftr" sz="quarter" idx="10"/>
          </p:nvPr>
        </p:nvSpPr>
        <p:spPr/>
        <p:txBody>
          <a:bodyPr/>
          <a:lstStyle>
            <a:lvl1pPr>
              <a:defRPr dirty="0"/>
            </a:lvl1pPr>
          </a:lstStyle>
          <a:p>
            <a:pPr>
              <a:defRPr/>
            </a:pP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C3EC7144-45CC-4A1A-808A-8FF9E070BD05}" type="slidenum">
              <a:rPr lang="en-US"/>
              <a:pPr>
                <a:defRPr/>
              </a:pPr>
              <a:t>‹#›</a:t>
            </a:fld>
            <a:endParaRPr lang="en-US" dirty="0"/>
          </a:p>
        </p:txBody>
      </p:sp>
      <p:sp>
        <p:nvSpPr>
          <p:cNvPr id="7"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p:txBody>
          <a:bodyPr/>
          <a:lstStyle>
            <a:lvl1pPr>
              <a:defRPr dirty="0"/>
            </a:lvl1pPr>
          </a:lstStyle>
          <a:p>
            <a:pPr>
              <a:defRPr/>
            </a:pP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27053FE8-B774-48D0-8F68-58C3BE96371D}" type="slidenum">
              <a:rPr lang="en-US"/>
              <a:pPr>
                <a:defRPr/>
              </a:pPr>
              <a:t>‹#›</a:t>
            </a:fld>
            <a:endParaRPr lang="en-US" dirty="0"/>
          </a:p>
        </p:txBody>
      </p:sp>
      <p:sp>
        <p:nvSpPr>
          <p:cNvPr id="7"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12" descr="Snagit1.png"/>
          <p:cNvPicPr>
            <a:picLocks noChangeAspect="1"/>
          </p:cNvPicPr>
          <p:nvPr userDrawn="1"/>
        </p:nvPicPr>
        <p:blipFill>
          <a:blip r:embed="rId2" cstate="print">
            <a:clrChange>
              <a:clrFrom>
                <a:srgbClr val="FFFFFF"/>
              </a:clrFrom>
              <a:clrTo>
                <a:srgbClr val="FFFFFF">
                  <a:alpha val="0"/>
                </a:srgbClr>
              </a:clrTo>
            </a:clrChange>
          </a:blip>
          <a:srcRect/>
          <a:stretch>
            <a:fillRect/>
          </a:stretch>
        </p:blipFill>
        <p:spPr bwMode="auto">
          <a:xfrm>
            <a:off x="1676400" y="1047750"/>
            <a:ext cx="6408738" cy="192405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2"/>
          <p:cNvSpPr>
            <a:spLocks noGrp="1" noChangeArrowheads="1"/>
          </p:cNvSpPr>
          <p:nvPr>
            <p:ph type="ftr" sz="quarter" idx="10"/>
          </p:nvPr>
        </p:nvSpPr>
        <p:spPr/>
        <p:txBody>
          <a:bodyPr/>
          <a:lstStyle>
            <a:lvl1pPr>
              <a:defRPr dirty="0"/>
            </a:lvl1pPr>
          </a:lstStyle>
          <a:p>
            <a:pPr>
              <a:defRPr/>
            </a:pPr>
            <a:endParaRPr lang="en-US" dirty="0"/>
          </a:p>
        </p:txBody>
      </p:sp>
      <p:sp>
        <p:nvSpPr>
          <p:cNvPr id="6" name="Rectangle 6"/>
          <p:cNvSpPr>
            <a:spLocks noGrp="1" noChangeArrowheads="1"/>
          </p:cNvSpPr>
          <p:nvPr>
            <p:ph type="sldNum" sz="quarter" idx="11"/>
          </p:nvPr>
        </p:nvSpPr>
        <p:spPr/>
        <p:txBody>
          <a:bodyPr/>
          <a:lstStyle>
            <a:lvl1pPr>
              <a:defRPr/>
            </a:lvl1pPr>
          </a:lstStyle>
          <a:p>
            <a:pPr>
              <a:defRPr/>
            </a:pPr>
            <a:fld id="{247A0611-964D-4737-95A2-CA115D770D11}" type="slidenum">
              <a:rPr lang="en-US"/>
              <a:pPr>
                <a:defRPr/>
              </a:pPr>
              <a:t>‹#›</a:t>
            </a:fld>
            <a:endParaRPr lang="en-US" dirty="0"/>
          </a:p>
        </p:txBody>
      </p:sp>
      <p:sp>
        <p:nvSpPr>
          <p:cNvPr id="7"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447800"/>
            <a:ext cx="3848100"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447800"/>
            <a:ext cx="3848100"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
          <p:cNvSpPr>
            <a:spLocks noGrp="1" noChangeArrowheads="1"/>
          </p:cNvSpPr>
          <p:nvPr>
            <p:ph type="ftr" sz="quarter" idx="10"/>
          </p:nvPr>
        </p:nvSpPr>
        <p:spPr/>
        <p:txBody>
          <a:bodyPr/>
          <a:lstStyle>
            <a:lvl1pPr>
              <a:defRPr dirty="0"/>
            </a:lvl1pPr>
          </a:lstStyle>
          <a:p>
            <a:pPr>
              <a:defRPr/>
            </a:pPr>
            <a:endParaRPr lang="en-US" dirty="0"/>
          </a:p>
        </p:txBody>
      </p:sp>
      <p:sp>
        <p:nvSpPr>
          <p:cNvPr id="7" name="Rectangle 6"/>
          <p:cNvSpPr>
            <a:spLocks noGrp="1" noChangeArrowheads="1"/>
          </p:cNvSpPr>
          <p:nvPr>
            <p:ph type="sldNum" sz="quarter" idx="11"/>
          </p:nvPr>
        </p:nvSpPr>
        <p:spPr/>
        <p:txBody>
          <a:bodyPr/>
          <a:lstStyle>
            <a:lvl1pPr>
              <a:defRPr/>
            </a:lvl1pPr>
          </a:lstStyle>
          <a:p>
            <a:pPr>
              <a:defRPr/>
            </a:pPr>
            <a:fld id="{03FE66CD-4C81-4A6E-BCB0-54219F6B884A}" type="slidenum">
              <a:rPr lang="en-US"/>
              <a:pPr>
                <a:defRPr/>
              </a:pPr>
              <a:t>‹#›</a:t>
            </a:fld>
            <a:endParaRPr lang="en-US" dirty="0"/>
          </a:p>
        </p:txBody>
      </p:sp>
      <p:sp>
        <p:nvSpPr>
          <p:cNvPr id="8"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2"/>
          <p:cNvSpPr>
            <a:spLocks noGrp="1" noChangeArrowheads="1"/>
          </p:cNvSpPr>
          <p:nvPr>
            <p:ph type="ftr" sz="quarter" idx="10"/>
          </p:nvPr>
        </p:nvSpPr>
        <p:spPr/>
        <p:txBody>
          <a:bodyPr/>
          <a:lstStyle>
            <a:lvl1pPr>
              <a:defRPr dirty="0"/>
            </a:lvl1pPr>
          </a:lstStyle>
          <a:p>
            <a:pPr>
              <a:defRPr/>
            </a:pPr>
            <a:endParaRPr lang="en-US" dirty="0"/>
          </a:p>
        </p:txBody>
      </p:sp>
      <p:sp>
        <p:nvSpPr>
          <p:cNvPr id="9" name="Rectangle 6"/>
          <p:cNvSpPr>
            <a:spLocks noGrp="1" noChangeArrowheads="1"/>
          </p:cNvSpPr>
          <p:nvPr>
            <p:ph type="sldNum" sz="quarter" idx="11"/>
          </p:nvPr>
        </p:nvSpPr>
        <p:spPr/>
        <p:txBody>
          <a:bodyPr/>
          <a:lstStyle>
            <a:lvl1pPr>
              <a:defRPr/>
            </a:lvl1pPr>
          </a:lstStyle>
          <a:p>
            <a:pPr>
              <a:defRPr/>
            </a:pPr>
            <a:fld id="{BC158901-6D74-48B3-8939-A9A4BE5251E0}" type="slidenum">
              <a:rPr lang="en-US"/>
              <a:pPr>
                <a:defRPr/>
              </a:pPr>
              <a:t>‹#›</a:t>
            </a:fld>
            <a:endParaRPr lang="en-US" dirty="0"/>
          </a:p>
        </p:txBody>
      </p:sp>
      <p:sp>
        <p:nvSpPr>
          <p:cNvPr id="10"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4" name="Rectangle 3"/>
          <p:cNvSpPr>
            <a:spLocks noGrp="1" noChangeArrowheads="1"/>
          </p:cNvSpPr>
          <p:nvPr>
            <p:ph type="ftr" sz="quarter" idx="10"/>
          </p:nvPr>
        </p:nvSpPr>
        <p:spPr/>
        <p:txBody>
          <a:bodyPr/>
          <a:lstStyle>
            <a:lvl1pPr>
              <a:defRPr dirty="0"/>
            </a:lvl1pPr>
          </a:lstStyle>
          <a:p>
            <a:pPr>
              <a:defRPr/>
            </a:pPr>
            <a:endParaRPr lang="en-US" dirty="0"/>
          </a:p>
        </p:txBody>
      </p:sp>
      <p:sp>
        <p:nvSpPr>
          <p:cNvPr id="5" name="Rectangle 6"/>
          <p:cNvSpPr>
            <a:spLocks noGrp="1" noChangeArrowheads="1"/>
          </p:cNvSpPr>
          <p:nvPr>
            <p:ph type="sldNum" sz="quarter" idx="11"/>
          </p:nvPr>
        </p:nvSpPr>
        <p:spPr/>
        <p:txBody>
          <a:bodyPr/>
          <a:lstStyle>
            <a:lvl1pPr>
              <a:defRPr/>
            </a:lvl1pPr>
          </a:lstStyle>
          <a:p>
            <a:pPr>
              <a:defRPr/>
            </a:pPr>
            <a:fld id="{F84291D5-2032-4056-BF0A-762C8930948D}" type="slidenum">
              <a:rPr lang="en-US"/>
              <a:pPr>
                <a:defRPr/>
              </a:pPr>
              <a:t>‹#›</a:t>
            </a:fld>
            <a:endParaRPr lang="en-US" dirty="0"/>
          </a:p>
        </p:txBody>
      </p:sp>
      <p:sp>
        <p:nvSpPr>
          <p:cNvPr id="6"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3" name="Rectangle 2"/>
          <p:cNvSpPr>
            <a:spLocks noGrp="1" noChangeArrowheads="1"/>
          </p:cNvSpPr>
          <p:nvPr>
            <p:ph type="ftr" sz="quarter" idx="10"/>
          </p:nvPr>
        </p:nvSpPr>
        <p:spPr/>
        <p:txBody>
          <a:bodyPr/>
          <a:lstStyle>
            <a:lvl1pPr>
              <a:defRPr dirty="0"/>
            </a:lvl1pPr>
          </a:lstStyle>
          <a:p>
            <a:pPr>
              <a:defRPr/>
            </a:pPr>
            <a:endParaRPr lang="en-US" dirty="0"/>
          </a:p>
        </p:txBody>
      </p:sp>
      <p:sp>
        <p:nvSpPr>
          <p:cNvPr id="4" name="Rectangle 6"/>
          <p:cNvSpPr>
            <a:spLocks noGrp="1" noChangeArrowheads="1"/>
          </p:cNvSpPr>
          <p:nvPr>
            <p:ph type="sldNum" sz="quarter" idx="11"/>
          </p:nvPr>
        </p:nvSpPr>
        <p:spPr/>
        <p:txBody>
          <a:bodyPr/>
          <a:lstStyle>
            <a:lvl1pPr>
              <a:defRPr/>
            </a:lvl1pPr>
          </a:lstStyle>
          <a:p>
            <a:pPr>
              <a:defRPr/>
            </a:pPr>
            <a:fld id="{D0F951C3-AAFA-4228-8653-F199904C0823}" type="slidenum">
              <a:rPr lang="en-US"/>
              <a:pPr>
                <a:defRPr/>
              </a:pPr>
              <a:t>‹#›</a:t>
            </a:fld>
            <a:endParaRPr lang="en-US" dirty="0"/>
          </a:p>
        </p:txBody>
      </p:sp>
      <p:sp>
        <p:nvSpPr>
          <p:cNvPr id="5"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2"/>
          <p:cNvSpPr>
            <a:spLocks noGrp="1" noChangeArrowheads="1"/>
          </p:cNvSpPr>
          <p:nvPr>
            <p:ph type="ftr" sz="quarter" idx="10"/>
          </p:nvPr>
        </p:nvSpPr>
        <p:spPr/>
        <p:txBody>
          <a:bodyPr/>
          <a:lstStyle>
            <a:lvl1pPr>
              <a:defRPr dirty="0"/>
            </a:lvl1pPr>
          </a:lstStyle>
          <a:p>
            <a:pPr>
              <a:defRPr/>
            </a:pPr>
            <a:endParaRPr lang="en-US" dirty="0"/>
          </a:p>
        </p:txBody>
      </p:sp>
      <p:sp>
        <p:nvSpPr>
          <p:cNvPr id="7" name="Rectangle 6"/>
          <p:cNvSpPr>
            <a:spLocks noGrp="1" noChangeArrowheads="1"/>
          </p:cNvSpPr>
          <p:nvPr>
            <p:ph type="sldNum" sz="quarter" idx="11"/>
          </p:nvPr>
        </p:nvSpPr>
        <p:spPr/>
        <p:txBody>
          <a:bodyPr/>
          <a:lstStyle>
            <a:lvl1pPr>
              <a:defRPr/>
            </a:lvl1pPr>
          </a:lstStyle>
          <a:p>
            <a:pPr>
              <a:defRPr/>
            </a:pPr>
            <a:fld id="{046C3C74-899D-4838-B1AE-586E7E422845}" type="slidenum">
              <a:rPr lang="en-US"/>
              <a:pPr>
                <a:defRPr/>
              </a:pPr>
              <a:t>‹#›</a:t>
            </a:fld>
            <a:endParaRPr lang="en-US" dirty="0"/>
          </a:p>
        </p:txBody>
      </p:sp>
      <p:sp>
        <p:nvSpPr>
          <p:cNvPr id="8"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12" descr="Snagit1.png"/>
          <p:cNvPicPr>
            <a:picLocks noChangeAspect="1"/>
          </p:cNvPicPr>
          <p:nvPr userDrawn="1"/>
        </p:nvPicPr>
        <p:blipFill>
          <a:blip r:embed="rId2" cstate="print"/>
          <a:srcRect/>
          <a:stretch>
            <a:fillRect/>
          </a:stretch>
        </p:blipFill>
        <p:spPr bwMode="auto">
          <a:xfrm>
            <a:off x="0" y="214313"/>
            <a:ext cx="1827213" cy="54768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2"/>
          <p:cNvSpPr>
            <a:spLocks noGrp="1" noChangeArrowheads="1"/>
          </p:cNvSpPr>
          <p:nvPr>
            <p:ph type="ftr" sz="quarter" idx="10"/>
          </p:nvPr>
        </p:nvSpPr>
        <p:spPr/>
        <p:txBody>
          <a:bodyPr/>
          <a:lstStyle>
            <a:lvl1pPr>
              <a:defRPr dirty="0"/>
            </a:lvl1pPr>
          </a:lstStyle>
          <a:p>
            <a:pPr>
              <a:defRPr/>
            </a:pPr>
            <a:endParaRPr lang="en-US" dirty="0"/>
          </a:p>
        </p:txBody>
      </p:sp>
      <p:sp>
        <p:nvSpPr>
          <p:cNvPr id="7" name="Rectangle 6"/>
          <p:cNvSpPr>
            <a:spLocks noGrp="1" noChangeArrowheads="1"/>
          </p:cNvSpPr>
          <p:nvPr>
            <p:ph type="sldNum" sz="quarter" idx="11"/>
          </p:nvPr>
        </p:nvSpPr>
        <p:spPr/>
        <p:txBody>
          <a:bodyPr/>
          <a:lstStyle>
            <a:lvl1pPr>
              <a:defRPr/>
            </a:lvl1pPr>
          </a:lstStyle>
          <a:p>
            <a:pPr>
              <a:defRPr/>
            </a:pPr>
            <a:fld id="{AABD9BDD-20BC-4F92-8ED5-DB1D9322E6DC}" type="slidenum">
              <a:rPr lang="en-US"/>
              <a:pPr>
                <a:defRPr/>
              </a:pPr>
              <a:t>‹#›</a:t>
            </a:fld>
            <a:endParaRPr lang="en-US" dirty="0"/>
          </a:p>
        </p:txBody>
      </p:sp>
      <p:sp>
        <p:nvSpPr>
          <p:cNvPr id="8" name="Rectangle 10"/>
          <p:cNvSpPr>
            <a:spLocks noGrp="1" noChangeArrowheads="1"/>
          </p:cNvSpPr>
          <p:nvPr>
            <p:ph type="dt" sz="half" idx="12"/>
          </p:nvPr>
        </p:nvSpPr>
        <p:spPr/>
        <p:txBody>
          <a:bodyPr/>
          <a:lstStyle>
            <a:lvl1pPr>
              <a:defRPr dirty="0"/>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ftr" sz="quarter" idx="3"/>
          </p:nvPr>
        </p:nvSpPr>
        <p:spPr bwMode="auto">
          <a:xfrm>
            <a:off x="2590800" y="6477000"/>
            <a:ext cx="4800600" cy="3048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b="0" i="0" dirty="0">
                <a:latin typeface="Times New Roman" pitchFamily="18" charset="0"/>
              </a:defRPr>
            </a:lvl1pPr>
          </a:lstStyle>
          <a:p>
            <a:pPr>
              <a:defRPr/>
            </a:pPr>
            <a:endParaRPr lang="en-US" dirty="0"/>
          </a:p>
        </p:txBody>
      </p:sp>
      <p:sp>
        <p:nvSpPr>
          <p:cNvPr id="1027" name="Rectangle 3"/>
          <p:cNvSpPr>
            <a:spLocks noGrp="1" noChangeArrowheads="1"/>
          </p:cNvSpPr>
          <p:nvPr>
            <p:ph type="body" idx="1"/>
          </p:nvPr>
        </p:nvSpPr>
        <p:spPr bwMode="auto">
          <a:xfrm>
            <a:off x="685800" y="1447800"/>
            <a:ext cx="7848600" cy="47910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56324" name="Rectangle 4"/>
          <p:cNvSpPr>
            <a:spLocks noGrp="1" noChangeArrowheads="1"/>
          </p:cNvSpPr>
          <p:nvPr>
            <p:ph type="title"/>
          </p:nvPr>
        </p:nvSpPr>
        <p:spPr bwMode="auto">
          <a:xfrm>
            <a:off x="990600" y="228600"/>
            <a:ext cx="7391400" cy="487363"/>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p>
            <a:pPr lvl="0"/>
            <a:r>
              <a:rPr lang="en-US"/>
              <a:t>Click to edit Master title style</a:t>
            </a:r>
          </a:p>
        </p:txBody>
      </p:sp>
      <p:sp>
        <p:nvSpPr>
          <p:cNvPr id="56326" name="Rectangle 6"/>
          <p:cNvSpPr>
            <a:spLocks noGrp="1" noChangeArrowheads="1"/>
          </p:cNvSpPr>
          <p:nvPr>
            <p:ph type="sldNum" sz="quarter" idx="4"/>
          </p:nvPr>
        </p:nvSpPr>
        <p:spPr bwMode="auto">
          <a:xfrm>
            <a:off x="8775700" y="6527800"/>
            <a:ext cx="304800" cy="304800"/>
          </a:xfrm>
          <a:prstGeom prst="rect">
            <a:avLst/>
          </a:prstGeom>
          <a:solidFill>
            <a:schemeClr val="bg1"/>
          </a:solid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200" b="0" i="0">
                <a:latin typeface="Arial" pitchFamily="34" charset="0"/>
              </a:defRPr>
            </a:lvl1pPr>
          </a:lstStyle>
          <a:p>
            <a:pPr>
              <a:defRPr/>
            </a:pPr>
            <a:fld id="{8A222DA3-9F95-43EC-9909-15DE835C5D2C}" type="slidenum">
              <a:rPr lang="en-US"/>
              <a:pPr>
                <a:defRPr/>
              </a:pPr>
              <a:t>‹#›</a:t>
            </a:fld>
            <a:endParaRPr lang="en-US" dirty="0"/>
          </a:p>
        </p:txBody>
      </p:sp>
      <p:grpSp>
        <p:nvGrpSpPr>
          <p:cNvPr id="1030" name="Group 7"/>
          <p:cNvGrpSpPr>
            <a:grpSpLocks/>
          </p:cNvGrpSpPr>
          <p:nvPr/>
        </p:nvGrpSpPr>
        <p:grpSpPr bwMode="auto">
          <a:xfrm>
            <a:off x="1168400" y="950913"/>
            <a:ext cx="7754938" cy="76200"/>
            <a:chOff x="736" y="599"/>
            <a:chExt cx="4885" cy="48"/>
          </a:xfrm>
        </p:grpSpPr>
        <p:sp>
          <p:nvSpPr>
            <p:cNvPr id="1037" name="Line 8"/>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p:spPr>
          <p:txBody>
            <a:bodyPr/>
            <a:lstStyle/>
            <a:p>
              <a:pPr algn="ctr" eaLnBrk="0" hangingPunct="0">
                <a:defRPr/>
              </a:pPr>
              <a:endParaRPr lang="en-US" dirty="0"/>
            </a:p>
          </p:txBody>
        </p:sp>
        <p:sp>
          <p:nvSpPr>
            <p:cNvPr id="1038" name="Line 9"/>
            <p:cNvSpPr>
              <a:spLocks noChangeShapeType="1"/>
            </p:cNvSpPr>
            <p:nvPr userDrawn="1"/>
          </p:nvSpPr>
          <p:spPr bwMode="auto">
            <a:xfrm>
              <a:off x="826" y="647"/>
              <a:ext cx="4616" cy="0"/>
            </a:xfrm>
            <a:prstGeom prst="line">
              <a:avLst/>
            </a:prstGeom>
            <a:noFill/>
            <a:ln w="28575">
              <a:solidFill>
                <a:srgbClr val="FFCC00"/>
              </a:solidFill>
              <a:round/>
              <a:headEnd/>
              <a:tailEnd/>
            </a:ln>
          </p:spPr>
          <p:txBody>
            <a:bodyPr/>
            <a:lstStyle/>
            <a:p>
              <a:pPr algn="ctr" eaLnBrk="0" hangingPunct="0">
                <a:defRPr/>
              </a:pPr>
              <a:endParaRPr lang="en-US" dirty="0"/>
            </a:p>
          </p:txBody>
        </p:sp>
      </p:grpSp>
      <p:sp>
        <p:nvSpPr>
          <p:cNvPr id="56330" name="Rectangle 10"/>
          <p:cNvSpPr>
            <a:spLocks noGrp="1" noChangeArrowheads="1"/>
          </p:cNvSpPr>
          <p:nvPr>
            <p:ph type="dt" sz="half" idx="2"/>
          </p:nvPr>
        </p:nvSpPr>
        <p:spPr bwMode="auto">
          <a:xfrm>
            <a:off x="50800" y="6526213"/>
            <a:ext cx="2133600" cy="2428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i="0" dirty="0">
                <a:latin typeface="Arial" pitchFamily="34" charset="0"/>
                <a:cs typeface="+mn-cs"/>
              </a:defRPr>
            </a:lvl1pPr>
          </a:lstStyle>
          <a:p>
            <a:pPr>
              <a:defRPr/>
            </a:pPr>
            <a:endParaRPr lang="en-US" dirty="0"/>
          </a:p>
        </p:txBody>
      </p:sp>
      <p:grpSp>
        <p:nvGrpSpPr>
          <p:cNvPr id="1032" name="Group 11"/>
          <p:cNvGrpSpPr>
            <a:grpSpLocks/>
          </p:cNvGrpSpPr>
          <p:nvPr/>
        </p:nvGrpSpPr>
        <p:grpSpPr bwMode="auto">
          <a:xfrm>
            <a:off x="292100" y="6413500"/>
            <a:ext cx="8763000" cy="76200"/>
            <a:chOff x="736" y="599"/>
            <a:chExt cx="4885" cy="48"/>
          </a:xfrm>
        </p:grpSpPr>
        <p:sp>
          <p:nvSpPr>
            <p:cNvPr id="1035" name="Line 12"/>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p:spPr>
          <p:txBody>
            <a:bodyPr/>
            <a:lstStyle/>
            <a:p>
              <a:pPr algn="ctr" eaLnBrk="0" hangingPunct="0">
                <a:defRPr/>
              </a:pPr>
              <a:endParaRPr lang="en-US" dirty="0"/>
            </a:p>
          </p:txBody>
        </p:sp>
        <p:sp>
          <p:nvSpPr>
            <p:cNvPr id="1036" name="Line 13"/>
            <p:cNvSpPr>
              <a:spLocks noChangeShapeType="1"/>
            </p:cNvSpPr>
            <p:nvPr userDrawn="1"/>
          </p:nvSpPr>
          <p:spPr bwMode="auto">
            <a:xfrm>
              <a:off x="826" y="647"/>
              <a:ext cx="4616" cy="0"/>
            </a:xfrm>
            <a:prstGeom prst="line">
              <a:avLst/>
            </a:prstGeom>
            <a:noFill/>
            <a:ln w="28575">
              <a:solidFill>
                <a:srgbClr val="FFCC00"/>
              </a:solidFill>
              <a:round/>
              <a:headEnd/>
              <a:tailEnd/>
            </a:ln>
          </p:spPr>
          <p:txBody>
            <a:bodyPr/>
            <a:lstStyle/>
            <a:p>
              <a:pPr algn="ctr" eaLnBrk="0" hangingPunct="0">
                <a:defRPr/>
              </a:pPr>
              <a:endParaRPr lang="en-US" dirty="0"/>
            </a:p>
          </p:txBody>
        </p:sp>
      </p:grpSp>
    </p:spTree>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27" r:id="rId10"/>
    <p:sldLayoutId id="2147483928" r:id="rId11"/>
    <p:sldLayoutId id="2147483929" r:id="rId12"/>
    <p:sldLayoutId id="2147483939" r:id="rId13"/>
  </p:sldLayoutIdLst>
  <p:hf hdr="0" ftr="0" dt="0"/>
  <p:txStyles>
    <p:titleStyle>
      <a:lvl1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pitchFamily="34" charset="0"/>
          <a:cs typeface="Arial" pitchFamily="34" charset="0"/>
        </a:defRPr>
      </a:lvl9pPr>
    </p:titleStyle>
    <p:bodyStyle>
      <a:lvl1pPr marL="228600" indent="-228600" algn="l" rtl="0" eaLnBrk="0" fontAlgn="base" hangingPunct="0">
        <a:spcBef>
          <a:spcPct val="25000"/>
        </a:spcBef>
        <a:spcAft>
          <a:spcPct val="25000"/>
        </a:spcAft>
        <a:buClr>
          <a:schemeClr val="tx1"/>
        </a:buClr>
        <a:buChar char="•"/>
        <a:defRPr sz="2400" b="1" i="1">
          <a:solidFill>
            <a:srgbClr val="000066"/>
          </a:solidFill>
          <a:latin typeface="+mn-lt"/>
          <a:ea typeface="+mn-ea"/>
          <a:cs typeface="+mn-cs"/>
        </a:defRPr>
      </a:lvl1pPr>
      <a:lvl2pPr marL="635000" indent="-177800" algn="l" rtl="0" eaLnBrk="0" fontAlgn="base" hangingPunct="0">
        <a:spcBef>
          <a:spcPct val="25000"/>
        </a:spcBef>
        <a:spcAft>
          <a:spcPct val="25000"/>
        </a:spcAft>
        <a:buClr>
          <a:schemeClr val="tx1"/>
        </a:buClr>
        <a:buChar char="–"/>
        <a:defRPr sz="2000" b="1" i="1">
          <a:solidFill>
            <a:srgbClr val="000066"/>
          </a:solidFill>
          <a:latin typeface="+mn-lt"/>
          <a:cs typeface="+mn-cs"/>
        </a:defRPr>
      </a:lvl2pPr>
      <a:lvl3pPr marL="914400" indent="-114300" algn="l" rtl="0" eaLnBrk="0" fontAlgn="base" hangingPunct="0">
        <a:spcBef>
          <a:spcPct val="25000"/>
        </a:spcBef>
        <a:spcAft>
          <a:spcPct val="25000"/>
        </a:spcAft>
        <a:buClr>
          <a:schemeClr val="tx1"/>
        </a:buClr>
        <a:buChar char="•"/>
        <a:defRPr sz="1600" b="1" i="1">
          <a:solidFill>
            <a:srgbClr val="000066"/>
          </a:solidFill>
          <a:latin typeface="+mn-lt"/>
          <a:cs typeface="+mn-cs"/>
        </a:defRPr>
      </a:lvl3pPr>
      <a:lvl4pPr marL="1714500" indent="-266700" algn="l" rtl="0" eaLnBrk="0" fontAlgn="base" hangingPunct="0">
        <a:spcBef>
          <a:spcPct val="25000"/>
        </a:spcBef>
        <a:spcAft>
          <a:spcPct val="25000"/>
        </a:spcAft>
        <a:buChar char="–"/>
        <a:defRPr sz="1400" b="1">
          <a:solidFill>
            <a:schemeClr val="tx1"/>
          </a:solidFill>
          <a:latin typeface="+mn-lt"/>
          <a:cs typeface="+mn-cs"/>
        </a:defRPr>
      </a:lvl4pPr>
      <a:lvl5pPr marL="2209800" indent="-381000" algn="l" rtl="0" eaLnBrk="0" fontAlgn="base" hangingPunct="0">
        <a:spcBef>
          <a:spcPct val="20000"/>
        </a:spcBef>
        <a:spcAft>
          <a:spcPct val="0"/>
        </a:spcAft>
        <a:buChar char="•"/>
        <a:defRPr sz="2000">
          <a:solidFill>
            <a:schemeClr val="tx1"/>
          </a:solidFill>
          <a:latin typeface="Times New Roman" pitchFamily="18" charset="0"/>
          <a:cs typeface="+mn-cs"/>
        </a:defRPr>
      </a:lvl5pPr>
      <a:lvl6pPr marL="2667000" indent="-381000" algn="l" rtl="0" fontAlgn="base">
        <a:spcBef>
          <a:spcPct val="20000"/>
        </a:spcBef>
        <a:spcAft>
          <a:spcPct val="0"/>
        </a:spcAft>
        <a:buChar char="•"/>
        <a:defRPr sz="2000">
          <a:solidFill>
            <a:schemeClr val="tx1"/>
          </a:solidFill>
          <a:latin typeface="Times New Roman" pitchFamily="18" charset="0"/>
          <a:cs typeface="+mn-cs"/>
        </a:defRPr>
      </a:lvl6pPr>
      <a:lvl7pPr marL="3124200" indent="-381000" algn="l" rtl="0" fontAlgn="base">
        <a:spcBef>
          <a:spcPct val="20000"/>
        </a:spcBef>
        <a:spcAft>
          <a:spcPct val="0"/>
        </a:spcAft>
        <a:buChar char="•"/>
        <a:defRPr sz="2000">
          <a:solidFill>
            <a:schemeClr val="tx1"/>
          </a:solidFill>
          <a:latin typeface="Times New Roman" pitchFamily="18" charset="0"/>
          <a:cs typeface="+mn-cs"/>
        </a:defRPr>
      </a:lvl7pPr>
      <a:lvl8pPr marL="3581400" indent="-381000" algn="l" rtl="0" fontAlgn="base">
        <a:spcBef>
          <a:spcPct val="20000"/>
        </a:spcBef>
        <a:spcAft>
          <a:spcPct val="0"/>
        </a:spcAft>
        <a:buChar char="•"/>
        <a:defRPr sz="2000">
          <a:solidFill>
            <a:schemeClr val="tx1"/>
          </a:solidFill>
          <a:latin typeface="Times New Roman" pitchFamily="18" charset="0"/>
          <a:cs typeface="+mn-cs"/>
        </a:defRPr>
      </a:lvl8pPr>
      <a:lvl9pPr marL="4038600" indent="-381000" algn="l" rtl="0" fontAlgn="base">
        <a:spcBef>
          <a:spcPct val="20000"/>
        </a:spcBef>
        <a:spcAft>
          <a:spcPct val="0"/>
        </a:spcAft>
        <a:buChar char="•"/>
        <a:defRPr sz="2000">
          <a:solidFill>
            <a:schemeClr val="tx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8775700" y="6527800"/>
            <a:ext cx="304800" cy="304800"/>
          </a:xfrm>
          <a:prstGeom prst="rect">
            <a:avLst/>
          </a:prstGeom>
          <a:solidFill>
            <a:schemeClr val="bg1"/>
          </a:solidFill>
          <a:ln w="9525">
            <a:noFill/>
            <a:miter lim="800000"/>
            <a:headEnd/>
            <a:tailEnd/>
          </a:ln>
        </p:spPr>
        <p:txBody>
          <a:bodyPr wrap="none" lIns="92075" tIns="46038" rIns="92075" bIns="46038" anchor="ctr"/>
          <a:lstStyle/>
          <a:p>
            <a:pPr algn="r" eaLnBrk="0" hangingPunct="0"/>
            <a:fld id="{0CD763D3-6BED-4718-A424-373E1F545A70}" type="slidenum">
              <a:rPr lang="en-US" sz="1200" b="0" i="0"/>
              <a:pPr algn="r" eaLnBrk="0" hangingPunct="0"/>
              <a:t>1</a:t>
            </a:fld>
            <a:endParaRPr lang="en-US" sz="1200" b="0" i="0" dirty="0"/>
          </a:p>
        </p:txBody>
      </p:sp>
      <p:sp>
        <p:nvSpPr>
          <p:cNvPr id="3" name="Slide Number Placeholder 2"/>
          <p:cNvSpPr>
            <a:spLocks noGrp="1"/>
          </p:cNvSpPr>
          <p:nvPr>
            <p:ph type="sldNum" sz="quarter" idx="11"/>
          </p:nvPr>
        </p:nvSpPr>
        <p:spPr/>
        <p:txBody>
          <a:bodyPr/>
          <a:lstStyle/>
          <a:p>
            <a:pPr>
              <a:defRPr/>
            </a:pPr>
            <a:fld id="{D0F951C3-AAFA-4228-8653-F199904C0823}" type="slidenum">
              <a:rPr lang="en-US" smtClean="0"/>
              <a:pPr>
                <a:defRPr/>
              </a:pPr>
              <a:t>1</a:t>
            </a:fld>
            <a:endParaRPr lang="en-US" dirty="0"/>
          </a:p>
        </p:txBody>
      </p:sp>
      <p:sp>
        <p:nvSpPr>
          <p:cNvPr id="12293" name="Text Box 41"/>
          <p:cNvSpPr txBox="1">
            <a:spLocks noChangeArrowheads="1"/>
          </p:cNvSpPr>
          <p:nvPr/>
        </p:nvSpPr>
        <p:spPr bwMode="auto">
          <a:xfrm>
            <a:off x="6373813" y="6553200"/>
            <a:ext cx="942975" cy="215900"/>
          </a:xfrm>
          <a:prstGeom prst="rect">
            <a:avLst/>
          </a:prstGeom>
          <a:noFill/>
          <a:ln w="19050">
            <a:noFill/>
            <a:miter lim="800000"/>
            <a:headEnd/>
            <a:tailEnd/>
          </a:ln>
        </p:spPr>
        <p:txBody>
          <a:bodyPr wrap="none">
            <a:spAutoFit/>
          </a:bodyPr>
          <a:lstStyle/>
          <a:p>
            <a:pPr algn="ctr" eaLnBrk="0" hangingPunct="0"/>
            <a:r>
              <a:rPr lang="en-US" sz="800" dirty="0"/>
              <a:t>UNCLASSIFIED</a:t>
            </a:r>
          </a:p>
        </p:txBody>
      </p:sp>
      <p:pic>
        <p:nvPicPr>
          <p:cNvPr id="12294" name="Picture 7" descr="CNIC_TRIDENT.jpg"/>
          <p:cNvPicPr>
            <a:picLocks noChangeAspect="1"/>
          </p:cNvPicPr>
          <p:nvPr/>
        </p:nvPicPr>
        <p:blipFill>
          <a:blip r:embed="rId3" cstate="print"/>
          <a:srcRect/>
          <a:stretch>
            <a:fillRect/>
          </a:stretch>
        </p:blipFill>
        <p:spPr bwMode="auto">
          <a:xfrm>
            <a:off x="1828800" y="1676400"/>
            <a:ext cx="5486400" cy="1688123"/>
          </a:xfrm>
          <a:prstGeom prst="rect">
            <a:avLst/>
          </a:prstGeom>
          <a:noFill/>
          <a:ln w="9525">
            <a:noFill/>
            <a:miter lim="800000"/>
            <a:headEnd/>
            <a:tailEnd/>
          </a:ln>
        </p:spPr>
      </p:pic>
      <p:sp>
        <p:nvSpPr>
          <p:cNvPr id="12295" name="Rectangle 7"/>
          <p:cNvSpPr>
            <a:spLocks noChangeArrowheads="1"/>
          </p:cNvSpPr>
          <p:nvPr/>
        </p:nvSpPr>
        <p:spPr bwMode="auto">
          <a:xfrm>
            <a:off x="0" y="228600"/>
            <a:ext cx="2057400" cy="609600"/>
          </a:xfrm>
          <a:prstGeom prst="rect">
            <a:avLst/>
          </a:prstGeom>
          <a:solidFill>
            <a:schemeClr val="bg1"/>
          </a:solidFill>
          <a:ln w="19050" algn="ctr">
            <a:noFill/>
            <a:round/>
            <a:headEnd/>
            <a:tailEnd type="triangle" w="med" len="med"/>
          </a:ln>
        </p:spPr>
        <p:txBody>
          <a:bodyPr/>
          <a:lstStyle/>
          <a:p>
            <a:pPr algn="ctr" eaLnBrk="0" hangingPunct="0"/>
            <a:endParaRPr lang="en-US" dirty="0"/>
          </a:p>
        </p:txBody>
      </p:sp>
      <p:pic>
        <p:nvPicPr>
          <p:cNvPr id="12298" name="Picture 12" descr="Snagit1.png"/>
          <p:cNvPicPr>
            <a:picLocks noChangeAspect="1"/>
          </p:cNvPicPr>
          <p:nvPr/>
        </p:nvPicPr>
        <p:blipFill>
          <a:blip r:embed="rId4" cstate="print"/>
          <a:srcRect/>
          <a:stretch>
            <a:fillRect/>
          </a:stretch>
        </p:blipFill>
        <p:spPr bwMode="auto">
          <a:xfrm>
            <a:off x="0" y="214313"/>
            <a:ext cx="1827213" cy="547687"/>
          </a:xfrm>
          <a:prstGeom prst="rect">
            <a:avLst/>
          </a:prstGeom>
          <a:noFill/>
          <a:ln w="9525">
            <a:noFill/>
            <a:miter lim="800000"/>
            <a:headEnd/>
            <a:tailEnd/>
          </a:ln>
        </p:spPr>
      </p:pic>
      <p:sp>
        <p:nvSpPr>
          <p:cNvPr id="10" name="TextBox 9"/>
          <p:cNvSpPr txBox="1"/>
          <p:nvPr/>
        </p:nvSpPr>
        <p:spPr>
          <a:xfrm>
            <a:off x="1371600" y="3611378"/>
            <a:ext cx="5943600" cy="1200329"/>
          </a:xfrm>
          <a:prstGeom prst="rect">
            <a:avLst/>
          </a:prstGeom>
          <a:noFill/>
        </p:spPr>
        <p:txBody>
          <a:bodyPr wrap="square" rtlCol="0">
            <a:spAutoFit/>
          </a:bodyPr>
          <a:lstStyle/>
          <a:p>
            <a:pPr algn="ctr"/>
            <a:r>
              <a:rPr lang="en-US" sz="2400" dirty="0">
                <a:solidFill>
                  <a:schemeClr val="accent2">
                    <a:lumMod val="50000"/>
                  </a:schemeClr>
                </a:solidFill>
              </a:rPr>
              <a:t>Food and Beverage </a:t>
            </a:r>
          </a:p>
          <a:p>
            <a:pPr algn="ctr"/>
            <a:r>
              <a:rPr lang="en-US" sz="2400" dirty="0">
                <a:solidFill>
                  <a:schemeClr val="accent2">
                    <a:lumMod val="50000"/>
                  </a:schemeClr>
                </a:solidFill>
              </a:rPr>
              <a:t>Curbside Procedures -</a:t>
            </a:r>
          </a:p>
          <a:p>
            <a:pPr algn="ctr"/>
            <a:r>
              <a:rPr lang="en-US" sz="2400" dirty="0">
                <a:solidFill>
                  <a:schemeClr val="accent2">
                    <a:lumMod val="50000"/>
                  </a:schemeClr>
                </a:solidFill>
              </a:rPr>
              <a:t>New ways of doing business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26060"/>
            <a:ext cx="7391400" cy="492443"/>
          </a:xfrm>
        </p:spPr>
        <p:txBody>
          <a:bodyPr/>
          <a:lstStyle/>
          <a:p>
            <a:r>
              <a:rPr lang="en-US" dirty="0"/>
              <a:t>Curbside Process</a:t>
            </a:r>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a:xfrm>
            <a:off x="647700" y="1447800"/>
            <a:ext cx="7848600" cy="4791075"/>
          </a:xfrm>
        </p:spPr>
        <p:txBody>
          <a:bodyPr/>
          <a:lstStyle/>
          <a:p>
            <a:pPr marL="0" indent="0">
              <a:buNone/>
            </a:pPr>
            <a:r>
              <a:rPr lang="en-US" sz="3200" dirty="0"/>
              <a:t>Where does the customer go?</a:t>
            </a:r>
          </a:p>
          <a:p>
            <a:endParaRPr lang="en-US" dirty="0"/>
          </a:p>
          <a:p>
            <a:pPr marL="0" indent="0">
              <a:buNone/>
            </a:pPr>
            <a:r>
              <a:rPr lang="en-US" sz="2800" dirty="0"/>
              <a:t>Designated spot- Essential for smooth and successful transition.</a:t>
            </a:r>
          </a:p>
          <a:p>
            <a:pPr lvl="1">
              <a:buFont typeface="Arial" panose="020B0604020202020204" pitchFamily="34" charset="0"/>
              <a:buChar char="•"/>
            </a:pPr>
            <a:r>
              <a:rPr lang="en-US" dirty="0"/>
              <a:t>Set up pickup spots/parking spots indicating exactly where people should park to wait for their order. </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10</a:t>
            </a:fld>
            <a:endParaRPr lang="en-US" dirty="0"/>
          </a:p>
        </p:txBody>
      </p:sp>
    </p:spTree>
    <p:extLst>
      <p:ext uri="{BB962C8B-B14F-4D97-AF65-F5344CB8AC3E}">
        <p14:creationId xmlns:p14="http://schemas.microsoft.com/office/powerpoint/2010/main" val="4218426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26060"/>
            <a:ext cx="7391400" cy="492443"/>
          </a:xfrm>
        </p:spPr>
        <p:txBody>
          <a:bodyPr/>
          <a:lstStyle/>
          <a:p>
            <a:r>
              <a:rPr lang="en-US" dirty="0"/>
              <a:t>Curbside Process</a:t>
            </a:r>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a:xfrm>
            <a:off x="647700" y="1447800"/>
            <a:ext cx="7848600" cy="4791075"/>
          </a:xfrm>
        </p:spPr>
        <p:txBody>
          <a:bodyPr/>
          <a:lstStyle/>
          <a:p>
            <a:pPr marL="0" indent="0">
              <a:buNone/>
            </a:pPr>
            <a:r>
              <a:rPr lang="en-US" sz="3200" dirty="0"/>
              <a:t>Where does the customer go?</a:t>
            </a:r>
          </a:p>
          <a:p>
            <a:r>
              <a:rPr lang="en-US" sz="2000" dirty="0"/>
              <a:t>Designated pickup spots with signs </a:t>
            </a:r>
          </a:p>
          <a:p>
            <a:r>
              <a:rPr lang="en-US" sz="2000" dirty="0"/>
              <a:t>Make signs noticeable: bright colors,                                     bold letters, clear dictation</a:t>
            </a:r>
          </a:p>
          <a:p>
            <a:r>
              <a:rPr lang="en-US" sz="2000" dirty="0"/>
              <a:t>Give clear direction as to                                                      where guest needs to go</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11</a:t>
            </a:fld>
            <a:endParaRPr lang="en-US" dirty="0"/>
          </a:p>
        </p:txBody>
      </p:sp>
      <p:pic>
        <p:nvPicPr>
          <p:cNvPr id="5" name="Content Placeholder 4">
            <a:extLst>
              <a:ext uri="{FF2B5EF4-FFF2-40B4-BE49-F238E27FC236}">
                <a16:creationId xmlns:a16="http://schemas.microsoft.com/office/drawing/2014/main" id="{21DDC316-5149-4C03-83D4-8649654BBBA3}"/>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rot="5400000">
            <a:off x="5011793" y="2836807"/>
            <a:ext cx="3349512" cy="3619500"/>
          </a:xfrm>
          <a:prstGeom prst="rect">
            <a:avLst/>
          </a:prstGeom>
        </p:spPr>
      </p:pic>
    </p:spTree>
    <p:extLst>
      <p:ext uri="{BB962C8B-B14F-4D97-AF65-F5344CB8AC3E}">
        <p14:creationId xmlns:p14="http://schemas.microsoft.com/office/powerpoint/2010/main" val="2515785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66382"/>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Customer Instructions</a:t>
            </a:r>
          </a:p>
          <a:p>
            <a:r>
              <a:rPr lang="en-US" sz="2000" dirty="0"/>
              <a:t>Let customer know how payment will be handled</a:t>
            </a:r>
          </a:p>
          <a:p>
            <a:r>
              <a:rPr lang="en-US" sz="2000" dirty="0"/>
              <a:t>Send customers clear instructions on:</a:t>
            </a:r>
          </a:p>
          <a:p>
            <a:pPr lvl="1">
              <a:buFont typeface="Arial" panose="020B0604020202020204" pitchFamily="34" charset="0"/>
              <a:buChar char="•"/>
            </a:pPr>
            <a:r>
              <a:rPr lang="en-US" dirty="0"/>
              <a:t>What to do when they arrive </a:t>
            </a:r>
          </a:p>
          <a:p>
            <a:pPr lvl="1">
              <a:buFont typeface="Arial" panose="020B0604020202020204" pitchFamily="34" charset="0"/>
              <a:buChar char="•"/>
            </a:pPr>
            <a:r>
              <a:rPr lang="en-US" dirty="0"/>
              <a:t>What information they need to bring to verify their order</a:t>
            </a:r>
          </a:p>
          <a:p>
            <a:pPr lvl="1">
              <a:buFont typeface="Arial" panose="020B0604020202020204" pitchFamily="34" charset="0"/>
              <a:buChar char="•"/>
            </a:pPr>
            <a:r>
              <a:rPr lang="en-US" dirty="0"/>
              <a:t>Have customers text or call a phone number to let employees know they’ve arrived.</a:t>
            </a:r>
          </a:p>
          <a:p>
            <a:pPr lvl="1">
              <a:buFont typeface="Arial" panose="020B0604020202020204" pitchFamily="34" charset="0"/>
              <a:buChar char="•"/>
            </a:pPr>
            <a:r>
              <a:rPr lang="en-US" dirty="0"/>
              <a:t> Consider having a designated employee responsible for pick up and all curbside Togo orders to ensure the order process stays organized and provides efficient customer service</a:t>
            </a:r>
          </a:p>
          <a:p>
            <a:pPr marL="0" indent="0">
              <a:buNone/>
            </a:pPr>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12</a:t>
            </a:fld>
            <a:endParaRPr lang="en-US" dirty="0"/>
          </a:p>
        </p:txBody>
      </p:sp>
    </p:spTree>
    <p:extLst>
      <p:ext uri="{BB962C8B-B14F-4D97-AF65-F5344CB8AC3E}">
        <p14:creationId xmlns:p14="http://schemas.microsoft.com/office/powerpoint/2010/main" val="4125019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66382"/>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Customer Instructions</a:t>
            </a:r>
          </a:p>
          <a:p>
            <a:r>
              <a:rPr lang="en-US" sz="2000" dirty="0"/>
              <a:t>Where do the employees place the food orders?</a:t>
            </a:r>
          </a:p>
          <a:p>
            <a:pPr lvl="1">
              <a:buFont typeface="Arial" panose="020B0604020202020204" pitchFamily="34" charset="0"/>
              <a:buChar char="•"/>
            </a:pPr>
            <a:r>
              <a:rPr lang="en-US" dirty="0"/>
              <a:t>Hand directly to customer through window with minimal contact, or</a:t>
            </a:r>
          </a:p>
          <a:p>
            <a:pPr lvl="1">
              <a:buFont typeface="Arial" panose="020B0604020202020204" pitchFamily="34" charset="0"/>
              <a:buChar char="•"/>
            </a:pPr>
            <a:r>
              <a:rPr lang="en-US" dirty="0"/>
              <a:t>Place in customers trunk of the car</a:t>
            </a:r>
          </a:p>
          <a:p>
            <a:pPr lvl="1">
              <a:buFont typeface="Arial" panose="020B0604020202020204" pitchFamily="34" charset="0"/>
              <a:buChar char="•"/>
            </a:pPr>
            <a:r>
              <a:rPr lang="en-US" dirty="0"/>
              <a:t>Whichever you decide inform customers ahead of time what the process is so they can prepare, as some customers may have to open their trunks manually.</a:t>
            </a:r>
          </a:p>
          <a:p>
            <a:pPr marL="0" indent="0">
              <a:buNone/>
            </a:pPr>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13</a:t>
            </a:fld>
            <a:endParaRPr lang="en-US" dirty="0"/>
          </a:p>
        </p:txBody>
      </p:sp>
    </p:spTree>
    <p:extLst>
      <p:ext uri="{BB962C8B-B14F-4D97-AF65-F5344CB8AC3E}">
        <p14:creationId xmlns:p14="http://schemas.microsoft.com/office/powerpoint/2010/main" val="2501616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66382"/>
            <a:ext cx="7391400" cy="1477328"/>
          </a:xfrm>
        </p:spPr>
        <p:txBody>
          <a:bodyPr/>
          <a:lstStyle/>
          <a:p>
            <a:br>
              <a:rPr lang="en-US" dirty="0"/>
            </a:br>
            <a:r>
              <a:rPr lang="en-US" dirty="0"/>
              <a:t>Curbside</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New ways of doing business</a:t>
            </a:r>
          </a:p>
          <a:p>
            <a:r>
              <a:rPr lang="en-US" sz="2000" dirty="0"/>
              <a:t>With today’s heightened public-health concerns, it’s just safer for everyone to do curbside pickup</a:t>
            </a:r>
          </a:p>
          <a:p>
            <a:r>
              <a:rPr lang="en-US" sz="2000" dirty="0"/>
              <a:t>Reduced contact going in and out of operation</a:t>
            </a:r>
          </a:p>
          <a:p>
            <a:r>
              <a:rPr lang="en-US" sz="2000" dirty="0"/>
              <a:t>Creates a safer and less stressful environment for your employees and customers</a:t>
            </a:r>
          </a:p>
          <a:p>
            <a:r>
              <a:rPr lang="en-US" sz="2000" dirty="0"/>
              <a:t>Another great and safe option along with pick up and delivery </a:t>
            </a:r>
          </a:p>
          <a:p>
            <a:pPr marL="0" indent="0">
              <a:buNone/>
            </a:pPr>
            <a:endParaRPr lang="en-US" sz="3200"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14</a:t>
            </a:fld>
            <a:endParaRPr lang="en-US" dirty="0"/>
          </a:p>
        </p:txBody>
      </p:sp>
    </p:spTree>
    <p:extLst>
      <p:ext uri="{BB962C8B-B14F-4D97-AF65-F5344CB8AC3E}">
        <p14:creationId xmlns:p14="http://schemas.microsoft.com/office/powerpoint/2010/main" val="1987253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43000" y="243245"/>
            <a:ext cx="7391400" cy="492443"/>
          </a:xfrm>
        </p:spPr>
        <p:txBody>
          <a:bodyPr/>
          <a:lstStyle/>
          <a:p>
            <a:pPr>
              <a:defRPr/>
            </a:pPr>
            <a:r>
              <a:rPr lang="en-US" dirty="0"/>
              <a:t>What is Curbside?</a:t>
            </a:r>
          </a:p>
        </p:txBody>
      </p:sp>
      <p:sp>
        <p:nvSpPr>
          <p:cNvPr id="13315" name="Content Placeholder 3"/>
          <p:cNvSpPr>
            <a:spLocks noGrp="1"/>
          </p:cNvSpPr>
          <p:nvPr>
            <p:ph idx="1"/>
          </p:nvPr>
        </p:nvSpPr>
        <p:spPr>
          <a:xfrm>
            <a:off x="685800" y="1143000"/>
            <a:ext cx="7848600" cy="5105400"/>
          </a:xfrm>
        </p:spPr>
        <p:txBody>
          <a:bodyPr/>
          <a:lstStyle/>
          <a:p>
            <a:r>
              <a:rPr lang="en-US" dirty="0"/>
              <a:t>Curbside is allowing customers to buy from you online or over the phone and then drive to your location (or “curb”) to pick it up, without having to leave their car. </a:t>
            </a:r>
          </a:p>
          <a:p>
            <a:endParaRPr lang="en-US" dirty="0"/>
          </a:p>
          <a:p>
            <a:r>
              <a:rPr lang="en-US" dirty="0"/>
              <a:t>It’s a modification of the “order online, pick up in-store” policy. </a:t>
            </a:r>
          </a:p>
          <a:p>
            <a:endParaRPr lang="en-US" dirty="0"/>
          </a:p>
          <a:p>
            <a:r>
              <a:rPr lang="en-US" dirty="0"/>
              <a:t> You have noticed a lot of outside restaurants, grocery stores and retail businesses have already put this in place. </a:t>
            </a:r>
          </a:p>
          <a:p>
            <a:pPr marL="0" indent="0">
              <a:buNone/>
            </a:pPr>
            <a:r>
              <a:rPr lang="en-US" sz="1600" dirty="0"/>
              <a:t>	</a:t>
            </a:r>
            <a:endParaRPr lang="en-US" sz="1400" dirty="0"/>
          </a:p>
          <a:p>
            <a:endParaRPr lang="en-US" sz="1400" dirty="0"/>
          </a:p>
          <a:p>
            <a:endParaRPr lang="en-US" sz="1800" dirty="0"/>
          </a:p>
          <a:p>
            <a:pPr lvl="1"/>
            <a:endParaRPr lang="en-US" sz="1400" dirty="0"/>
          </a:p>
          <a:p>
            <a:pPr lvl="1">
              <a:buNone/>
            </a:pPr>
            <a:endParaRPr lang="en-US" sz="1400" dirty="0"/>
          </a:p>
          <a:p>
            <a:pPr lvl="1"/>
            <a:endParaRPr lang="en-US" sz="1400" dirty="0"/>
          </a:p>
          <a:p>
            <a:pPr>
              <a:buNone/>
            </a:pPr>
            <a:endParaRPr lang="en-US" sz="1800" dirty="0"/>
          </a:p>
          <a:p>
            <a:pPr lvl="1"/>
            <a:endParaRPr lang="en-US" sz="1400" dirty="0"/>
          </a:p>
          <a:p>
            <a:pPr lvl="1"/>
            <a:endParaRPr lang="en-US" sz="1400" dirty="0"/>
          </a:p>
          <a:p>
            <a:pPr lvl="1">
              <a:buNone/>
            </a:pPr>
            <a:endParaRPr lang="en-US" sz="1300" dirty="0"/>
          </a:p>
          <a:p>
            <a:pPr lvl="1"/>
            <a:endParaRPr lang="en-US" sz="1400" dirty="0"/>
          </a:p>
          <a:p>
            <a:pPr lvl="1"/>
            <a:endParaRPr lang="en-US" sz="1400" dirty="0"/>
          </a:p>
          <a:p>
            <a:pPr lvl="1"/>
            <a:endParaRPr lang="en-US" sz="1400" dirty="0"/>
          </a:p>
          <a:p>
            <a:pPr lvl="2"/>
            <a:endParaRPr lang="en-US" sz="1400" dirty="0"/>
          </a:p>
        </p:txBody>
      </p:sp>
      <p:sp>
        <p:nvSpPr>
          <p:cNvPr id="13317" name="Footer Placeholder 8"/>
          <p:cNvSpPr txBox="1">
            <a:spLocks/>
          </p:cNvSpPr>
          <p:nvPr/>
        </p:nvSpPr>
        <p:spPr bwMode="auto">
          <a:xfrm>
            <a:off x="3962400" y="6477000"/>
            <a:ext cx="685800" cy="304800"/>
          </a:xfrm>
          <a:prstGeom prst="rect">
            <a:avLst/>
          </a:prstGeom>
          <a:noFill/>
          <a:ln w="9525">
            <a:noFill/>
            <a:miter lim="800000"/>
            <a:headEnd/>
            <a:tailEnd/>
          </a:ln>
        </p:spPr>
        <p:txBody>
          <a:bodyPr wrap="none" lIns="92075" tIns="46038" rIns="92075" bIns="46038" anchor="ctr"/>
          <a:lstStyle/>
          <a:p>
            <a:pPr algn="ctr" eaLnBrk="0" hangingPunct="0"/>
            <a:endParaRPr lang="en-US" sz="700" b="0" i="0" dirty="0">
              <a:latin typeface="Times New Roman" pitchFamily="18" charset="0"/>
            </a:endParaRPr>
          </a:p>
        </p:txBody>
      </p:sp>
      <p:sp>
        <p:nvSpPr>
          <p:cNvPr id="13318" name="Slide Number Placeholder 4"/>
          <p:cNvSpPr txBox="1">
            <a:spLocks noGrp="1"/>
          </p:cNvSpPr>
          <p:nvPr/>
        </p:nvSpPr>
        <p:spPr bwMode="auto">
          <a:xfrm>
            <a:off x="8775700" y="6527800"/>
            <a:ext cx="304800" cy="304800"/>
          </a:xfrm>
          <a:prstGeom prst="rect">
            <a:avLst/>
          </a:prstGeom>
          <a:solidFill>
            <a:schemeClr val="bg1"/>
          </a:solidFill>
          <a:ln w="9525">
            <a:noFill/>
            <a:miter lim="800000"/>
            <a:headEnd/>
            <a:tailEnd/>
          </a:ln>
        </p:spPr>
        <p:txBody>
          <a:bodyPr wrap="none" lIns="92075" tIns="46038" rIns="92075" bIns="46038" anchor="ctr"/>
          <a:lstStyle/>
          <a:p>
            <a:pPr algn="r" eaLnBrk="0" hangingPunct="0"/>
            <a:fld id="{184CD68D-EEF3-4779-A08B-3EA6EED9D26A}" type="slidenum">
              <a:rPr lang="en-US" sz="1200" b="0" i="0"/>
              <a:pPr algn="r" eaLnBrk="0" hangingPunct="0"/>
              <a:t>2</a:t>
            </a:fld>
            <a:endParaRPr lang="en-US" sz="1200" b="0" i="0" dirty="0"/>
          </a:p>
        </p:txBody>
      </p:sp>
      <p:sp>
        <p:nvSpPr>
          <p:cNvPr id="13320" name="Text Box 41"/>
          <p:cNvSpPr txBox="1">
            <a:spLocks noChangeArrowheads="1"/>
          </p:cNvSpPr>
          <p:nvPr/>
        </p:nvSpPr>
        <p:spPr bwMode="auto">
          <a:xfrm>
            <a:off x="6373813" y="6553200"/>
            <a:ext cx="942975" cy="215900"/>
          </a:xfrm>
          <a:prstGeom prst="rect">
            <a:avLst/>
          </a:prstGeom>
          <a:noFill/>
          <a:ln w="19050">
            <a:noFill/>
            <a:miter lim="800000"/>
            <a:headEnd/>
            <a:tailEnd/>
          </a:ln>
        </p:spPr>
        <p:txBody>
          <a:bodyPr wrap="none">
            <a:spAutoFit/>
          </a:bodyPr>
          <a:lstStyle/>
          <a:p>
            <a:pPr algn="ctr" eaLnBrk="0" hangingPunct="0"/>
            <a:r>
              <a:rPr lang="en-US" sz="800" dirty="0"/>
              <a:t>UNCLASSIFIED</a:t>
            </a:r>
          </a:p>
        </p:txBody>
      </p:sp>
      <p:sp>
        <p:nvSpPr>
          <p:cNvPr id="4" name="Slide Number Placeholder 3"/>
          <p:cNvSpPr>
            <a:spLocks noGrp="1"/>
          </p:cNvSpPr>
          <p:nvPr>
            <p:ph type="sldNum" sz="quarter" idx="11"/>
          </p:nvPr>
        </p:nvSpPr>
        <p:spPr/>
        <p:txBody>
          <a:bodyPr/>
          <a:lstStyle/>
          <a:p>
            <a:pPr>
              <a:defRPr/>
            </a:pPr>
            <a:fld id="{27053FE8-B774-48D0-8F68-58C3BE96371D}" type="slidenum">
              <a:rPr lang="en-US" smtClean="0"/>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1295400" y="228600"/>
            <a:ext cx="7391400" cy="492443"/>
          </a:xfrm>
        </p:spPr>
        <p:txBody>
          <a:bodyPr/>
          <a:lstStyle/>
          <a:p>
            <a:r>
              <a:rPr lang="en-US" dirty="0"/>
              <a:t>Why is Curbside the right thing? </a:t>
            </a:r>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r>
              <a:rPr lang="en-US" dirty="0"/>
              <a:t>A creative and safe way for food and beverage operations to stay open</a:t>
            </a:r>
          </a:p>
          <a:p>
            <a:endParaRPr lang="en-US" dirty="0"/>
          </a:p>
          <a:p>
            <a:r>
              <a:rPr lang="en-US" dirty="0"/>
              <a:t>What are its benefits:</a:t>
            </a:r>
          </a:p>
          <a:p>
            <a:pPr lvl="1"/>
            <a:r>
              <a:rPr lang="en-US" dirty="0"/>
              <a:t>#1 The fact that you’d be protecting customers who are uncomfortable to come inside your restaurant and your employees who are still working. </a:t>
            </a:r>
          </a:p>
          <a:p>
            <a:pPr marL="457200" lvl="1" indent="0">
              <a:buNone/>
            </a:pPr>
            <a:endParaRPr lang="en-US" dirty="0"/>
          </a:p>
          <a:p>
            <a:pPr lvl="1"/>
            <a:r>
              <a:rPr lang="en-US" dirty="0"/>
              <a:t>#2 A safe option besides pick up and delivery for your customers to choose from</a:t>
            </a:r>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3</a:t>
            </a:fld>
            <a:endParaRPr lang="en-US" dirty="0"/>
          </a:p>
        </p:txBody>
      </p:sp>
    </p:spTree>
    <p:extLst>
      <p:ext uri="{BB962C8B-B14F-4D97-AF65-F5344CB8AC3E}">
        <p14:creationId xmlns:p14="http://schemas.microsoft.com/office/powerpoint/2010/main" val="886511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1384300" y="228600"/>
            <a:ext cx="7391400" cy="492443"/>
          </a:xfrm>
        </p:spPr>
        <p:txBody>
          <a:bodyPr/>
          <a:lstStyle/>
          <a:p>
            <a:r>
              <a:rPr lang="en-US" dirty="0"/>
              <a:t>Why is Curbside the right thing? </a:t>
            </a:r>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r>
              <a:rPr lang="en-US" dirty="0"/>
              <a:t>From a business standpoint, you’ll use up existing inventory, keep employees working and keep revenue coming in, even if it’s decreased. </a:t>
            </a:r>
          </a:p>
          <a:p>
            <a:r>
              <a:rPr lang="en-US" dirty="0"/>
              <a:t>Employees will see that you’re trying your best to keep them safe while they work. Customers will be happy they can still pick up their orders from the safety of their own vehicle.</a:t>
            </a:r>
          </a:p>
          <a:p>
            <a:r>
              <a:rPr lang="en-US" dirty="0"/>
              <a:t>Convenient for your customers and will reduce number of deliveries (employees leaving facility) and customers coming inside operation for pick up.</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4</a:t>
            </a:fld>
            <a:endParaRPr lang="en-US" dirty="0"/>
          </a:p>
        </p:txBody>
      </p:sp>
    </p:spTree>
    <p:extLst>
      <p:ext uri="{BB962C8B-B14F-4D97-AF65-F5344CB8AC3E}">
        <p14:creationId xmlns:p14="http://schemas.microsoft.com/office/powerpoint/2010/main" val="1318960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1295400" y="228600"/>
            <a:ext cx="7391400" cy="492443"/>
          </a:xfrm>
        </p:spPr>
        <p:txBody>
          <a:bodyPr/>
          <a:lstStyle/>
          <a:p>
            <a:r>
              <a:rPr lang="en-US" dirty="0"/>
              <a:t>Curbside Process - Where to start</a:t>
            </a:r>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a:xfrm>
            <a:off x="647700" y="1143000"/>
            <a:ext cx="7848600" cy="4791075"/>
          </a:xfrm>
        </p:spPr>
        <p:txBody>
          <a:bodyPr/>
          <a:lstStyle/>
          <a:p>
            <a:r>
              <a:rPr lang="en-US" dirty="0"/>
              <a:t>Check with local command, inform them of new practice and if you can designate an area/parking spot for curbside</a:t>
            </a:r>
          </a:p>
          <a:p>
            <a:r>
              <a:rPr lang="en-US" dirty="0"/>
              <a:t>If you have an operating delivery platform, work with them to create curbside as an option </a:t>
            </a:r>
          </a:p>
          <a:p>
            <a:r>
              <a:rPr lang="en-US" dirty="0"/>
              <a:t>If curbside is not an option on the platform, inform customers to indicate curbside in “special delivery instructions”</a:t>
            </a:r>
          </a:p>
          <a:p>
            <a:r>
              <a:rPr lang="en-US" dirty="0"/>
              <a:t>If you do not have a platform you can still do curbside over the phone</a:t>
            </a:r>
          </a:p>
          <a:p>
            <a:r>
              <a:rPr lang="en-US" dirty="0"/>
              <a:t>Work with marketing to get the word out there that curbside is available</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5</a:t>
            </a:fld>
            <a:endParaRPr lang="en-US" dirty="0"/>
          </a:p>
        </p:txBody>
      </p:sp>
    </p:spTree>
    <p:extLst>
      <p:ext uri="{BB962C8B-B14F-4D97-AF65-F5344CB8AC3E}">
        <p14:creationId xmlns:p14="http://schemas.microsoft.com/office/powerpoint/2010/main" val="1308095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66382"/>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Internal Organization</a:t>
            </a:r>
          </a:p>
          <a:p>
            <a:r>
              <a:rPr lang="en-US" dirty="0"/>
              <a:t>Important to decide how to schedule and organize employees in your location.</a:t>
            </a:r>
          </a:p>
          <a:p>
            <a:pPr marL="0" indent="0">
              <a:buNone/>
            </a:pPr>
            <a:endParaRPr lang="en-US" dirty="0"/>
          </a:p>
          <a:p>
            <a:r>
              <a:rPr lang="en-US" dirty="0"/>
              <a:t>Determine the process for picking the order, assembling it, packaging it for pickup and customer notification. </a:t>
            </a:r>
          </a:p>
          <a:p>
            <a:pPr lvl="1"/>
            <a:r>
              <a:rPr lang="en-US" dirty="0"/>
              <a:t>If already providing pick up and delivery should be have process in place</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6</a:t>
            </a:fld>
            <a:endParaRPr lang="en-US" dirty="0"/>
          </a:p>
        </p:txBody>
      </p:sp>
    </p:spTree>
    <p:extLst>
      <p:ext uri="{BB962C8B-B14F-4D97-AF65-F5344CB8AC3E}">
        <p14:creationId xmlns:p14="http://schemas.microsoft.com/office/powerpoint/2010/main" val="3902954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1158536" y="-246221"/>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Internal Organization – Payment</a:t>
            </a:r>
          </a:p>
          <a:p>
            <a:pPr marL="0" indent="0">
              <a:buNone/>
            </a:pPr>
            <a:r>
              <a:rPr lang="en-US" dirty="0"/>
              <a:t>Payment Process – How are you taking payment?</a:t>
            </a:r>
          </a:p>
          <a:p>
            <a:pPr lvl="1">
              <a:buFont typeface="Arial" panose="020B0604020202020204" pitchFamily="34" charset="0"/>
              <a:buChar char="•"/>
            </a:pPr>
            <a:r>
              <a:rPr lang="en-US" dirty="0"/>
              <a:t>Credit card via delivery/</a:t>
            </a:r>
            <a:r>
              <a:rPr lang="en-US" dirty="0" err="1"/>
              <a:t>ToGo</a:t>
            </a:r>
            <a:r>
              <a:rPr lang="en-US" dirty="0"/>
              <a:t> platform online</a:t>
            </a:r>
            <a:br>
              <a:rPr lang="en-US" dirty="0"/>
            </a:br>
            <a:endParaRPr lang="en-US" dirty="0"/>
          </a:p>
          <a:p>
            <a:pPr lvl="1">
              <a:buFont typeface="Arial" panose="020B0604020202020204" pitchFamily="34" charset="0"/>
              <a:buChar char="•"/>
            </a:pPr>
            <a:r>
              <a:rPr lang="en-US" dirty="0"/>
              <a:t>Credit card over the phone - Risk to keep in mind and mitigate is how the credit card information received over the phone is stored (where, in what format, and for how long) until securely processed through the POS system. </a:t>
            </a:r>
            <a:br>
              <a:rPr lang="en-US" dirty="0"/>
            </a:br>
            <a:endParaRPr lang="en-US" dirty="0"/>
          </a:p>
          <a:p>
            <a:pPr lvl="1">
              <a:buFont typeface="Arial" panose="020B0604020202020204" pitchFamily="34" charset="0"/>
              <a:buChar char="•"/>
            </a:pPr>
            <a:r>
              <a:rPr lang="en-US" dirty="0"/>
              <a:t>Handheld units (if enough on hand) for each cashier/server supporting curb side service</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7</a:t>
            </a:fld>
            <a:endParaRPr lang="en-US" dirty="0"/>
          </a:p>
        </p:txBody>
      </p:sp>
    </p:spTree>
    <p:extLst>
      <p:ext uri="{BB962C8B-B14F-4D97-AF65-F5344CB8AC3E}">
        <p14:creationId xmlns:p14="http://schemas.microsoft.com/office/powerpoint/2010/main" val="3205137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990600" y="-266382"/>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Internal Organization – Payment</a:t>
            </a:r>
          </a:p>
          <a:p>
            <a:r>
              <a:rPr lang="en-US" sz="2700" dirty="0"/>
              <a:t>References</a:t>
            </a:r>
          </a:p>
          <a:p>
            <a:pPr lvl="1">
              <a:buFont typeface="Arial" panose="020B0604020202020204" pitchFamily="34" charset="0"/>
              <a:buChar char="•"/>
            </a:pPr>
            <a:r>
              <a:rPr lang="en-US" dirty="0"/>
              <a:t>CNIC SOP, cash handling and PCI training files are good resources on this topic:</a:t>
            </a:r>
          </a:p>
          <a:p>
            <a:pPr lvl="1">
              <a:buFont typeface="Arial" panose="020B0604020202020204" pitchFamily="34" charset="0"/>
              <a:buChar char="•"/>
            </a:pPr>
            <a:r>
              <a:rPr lang="en-US" dirty="0"/>
              <a:t>CNIC Fleet and Family Readiness - Standard Operating Procedures- Protecting Credit Cardholder Data</a:t>
            </a:r>
          </a:p>
          <a:p>
            <a:pPr lvl="1">
              <a:buFont typeface="Arial" panose="020B0604020202020204" pitchFamily="34" charset="0"/>
              <a:buChar char="•"/>
            </a:pPr>
            <a:r>
              <a:rPr lang="en-US" dirty="0"/>
              <a:t>OJT Control Cash and Receipts – Pages 8 &amp; 9</a:t>
            </a:r>
          </a:p>
          <a:p>
            <a:pPr lvl="1">
              <a:buFont typeface="Arial" panose="020B0604020202020204" pitchFamily="34" charset="0"/>
              <a:buChar char="•"/>
            </a:pPr>
            <a:r>
              <a:rPr lang="en-US" dirty="0"/>
              <a:t>PCI-DSS Training v. 3.2 Learning Event, Facilitators Guide – Page 27</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8</a:t>
            </a:fld>
            <a:endParaRPr lang="en-US" dirty="0"/>
          </a:p>
        </p:txBody>
      </p:sp>
    </p:spTree>
    <p:extLst>
      <p:ext uri="{BB962C8B-B14F-4D97-AF65-F5344CB8AC3E}">
        <p14:creationId xmlns:p14="http://schemas.microsoft.com/office/powerpoint/2010/main" val="1295448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1EE32-B5F8-4C8A-B523-898C6E611BF4}"/>
              </a:ext>
            </a:extLst>
          </p:cNvPr>
          <p:cNvSpPr>
            <a:spLocks noGrp="1"/>
          </p:cNvSpPr>
          <p:nvPr>
            <p:ph type="title"/>
          </p:nvPr>
        </p:nvSpPr>
        <p:spPr>
          <a:xfrm>
            <a:off x="1143000" y="-304800"/>
            <a:ext cx="7391400" cy="1477328"/>
          </a:xfrm>
        </p:spPr>
        <p:txBody>
          <a:bodyPr/>
          <a:lstStyle/>
          <a:p>
            <a:br>
              <a:rPr lang="en-US" dirty="0"/>
            </a:br>
            <a:r>
              <a:rPr lang="en-US" dirty="0"/>
              <a:t>Curbside Process</a:t>
            </a:r>
            <a:br>
              <a:rPr lang="en-US" dirty="0"/>
            </a:br>
            <a:endParaRPr lang="en-US" dirty="0"/>
          </a:p>
        </p:txBody>
      </p:sp>
      <p:sp>
        <p:nvSpPr>
          <p:cNvPr id="3" name="Content Placeholder 2">
            <a:extLst>
              <a:ext uri="{FF2B5EF4-FFF2-40B4-BE49-F238E27FC236}">
                <a16:creationId xmlns:a16="http://schemas.microsoft.com/office/drawing/2014/main" id="{31EE89B9-1000-40B3-AF28-AB011B8A0C69}"/>
              </a:ext>
            </a:extLst>
          </p:cNvPr>
          <p:cNvSpPr>
            <a:spLocks noGrp="1"/>
          </p:cNvSpPr>
          <p:nvPr>
            <p:ph idx="1"/>
          </p:nvPr>
        </p:nvSpPr>
        <p:spPr/>
        <p:txBody>
          <a:bodyPr/>
          <a:lstStyle/>
          <a:p>
            <a:pPr marL="0" indent="0">
              <a:buNone/>
            </a:pPr>
            <a:r>
              <a:rPr lang="en-US" sz="3200" dirty="0"/>
              <a:t>How does the customer contact you?</a:t>
            </a:r>
          </a:p>
          <a:p>
            <a:endParaRPr lang="en-US" dirty="0"/>
          </a:p>
          <a:p>
            <a:r>
              <a:rPr lang="en-US" dirty="0"/>
              <a:t>Delivery/ </a:t>
            </a:r>
            <a:r>
              <a:rPr lang="en-US" dirty="0" err="1"/>
              <a:t>ToGo</a:t>
            </a:r>
            <a:r>
              <a:rPr lang="en-US" dirty="0"/>
              <a:t> platform</a:t>
            </a:r>
          </a:p>
          <a:p>
            <a:r>
              <a:rPr lang="en-US" dirty="0"/>
              <a:t>Website</a:t>
            </a:r>
          </a:p>
          <a:p>
            <a:r>
              <a:rPr lang="en-US" dirty="0"/>
              <a:t>Operations main number</a:t>
            </a:r>
          </a:p>
          <a:p>
            <a:r>
              <a:rPr lang="en-US" dirty="0"/>
              <a:t>Social media</a:t>
            </a:r>
          </a:p>
          <a:p>
            <a:endParaRPr lang="en-US" dirty="0"/>
          </a:p>
        </p:txBody>
      </p:sp>
      <p:sp>
        <p:nvSpPr>
          <p:cNvPr id="4" name="Slide Number Placeholder 3">
            <a:extLst>
              <a:ext uri="{FF2B5EF4-FFF2-40B4-BE49-F238E27FC236}">
                <a16:creationId xmlns:a16="http://schemas.microsoft.com/office/drawing/2014/main" id="{509B0E4A-7D5D-4FCC-8799-58F260760639}"/>
              </a:ext>
            </a:extLst>
          </p:cNvPr>
          <p:cNvSpPr>
            <a:spLocks noGrp="1"/>
          </p:cNvSpPr>
          <p:nvPr>
            <p:ph type="sldNum" sz="quarter" idx="11"/>
          </p:nvPr>
        </p:nvSpPr>
        <p:spPr/>
        <p:txBody>
          <a:bodyPr/>
          <a:lstStyle/>
          <a:p>
            <a:pPr>
              <a:defRPr/>
            </a:pPr>
            <a:fld id="{27053FE8-B774-48D0-8F68-58C3BE96371D}" type="slidenum">
              <a:rPr lang="en-US" smtClean="0"/>
              <a:pPr>
                <a:defRPr/>
              </a:pPr>
              <a:t>9</a:t>
            </a:fld>
            <a:endParaRPr lang="en-US" dirty="0"/>
          </a:p>
        </p:txBody>
      </p:sp>
    </p:spTree>
    <p:extLst>
      <p:ext uri="{BB962C8B-B14F-4D97-AF65-F5344CB8AC3E}">
        <p14:creationId xmlns:p14="http://schemas.microsoft.com/office/powerpoint/2010/main" val="1674782158"/>
      </p:ext>
    </p:extLst>
  </p:cSld>
  <p:clrMapOvr>
    <a:masterClrMapping/>
  </p:clrMapOvr>
</p:sld>
</file>

<file path=ppt/theme/theme1.xml><?xml version="1.0" encoding="utf-8"?>
<a:theme xmlns:a="http://schemas.openxmlformats.org/drawingml/2006/main" name="Meeting template">
  <a:themeElements>
    <a:clrScheme name="Custom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2060"/>
      </a:hlink>
      <a:folHlink>
        <a:srgbClr val="B2B2B2"/>
      </a:folHlink>
    </a:clrScheme>
    <a:fontScheme name="1_FFC Division Director’s Meeting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00"/>
        </a:solidFill>
        <a:ln w="1905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pitchFamily="34" charset="0"/>
            <a:cs typeface="Times New Roman" pitchFamily="18" charset="0"/>
          </a:defRPr>
        </a:defPPr>
      </a:lstStyle>
    </a:spDef>
    <a:lnDef>
      <a:spPr bwMode="auto">
        <a:xfrm>
          <a:off x="0" y="0"/>
          <a:ext cx="1" cy="1"/>
        </a:xfrm>
        <a:custGeom>
          <a:avLst/>
          <a:gdLst/>
          <a:ahLst/>
          <a:cxnLst/>
          <a:rect l="0" t="0" r="0" b="0"/>
          <a:pathLst/>
        </a:custGeom>
        <a:solidFill>
          <a:srgbClr val="009900"/>
        </a:solidFill>
        <a:ln w="1905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pitchFamily="34" charset="0"/>
            <a:cs typeface="Times New Roman" pitchFamily="18" charset="0"/>
          </a:defRPr>
        </a:defPPr>
      </a:lstStyle>
    </a:lnDef>
  </a:objectDefaults>
  <a:extraClrSchemeLst>
    <a:extraClrScheme>
      <a:clrScheme name="1_FFC Division Director’s Meeting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FFC Division Director’s Meeting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FFC Division Director’s Meeting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FFC Division Director’s Meeting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FFC Division Director’s Meeting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FFC Division Director’s Meeting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8">
        <a:dk1>
          <a:srgbClr val="000000"/>
        </a:dk1>
        <a:lt1>
          <a:srgbClr val="DDDDDD"/>
        </a:lt1>
        <a:dk2>
          <a:srgbClr val="000000"/>
        </a:dk2>
        <a:lt2>
          <a:srgbClr val="919191"/>
        </a:lt2>
        <a:accent1>
          <a:srgbClr val="2717F5"/>
        </a:accent1>
        <a:accent2>
          <a:srgbClr val="1524E9"/>
        </a:accent2>
        <a:accent3>
          <a:srgbClr val="EBEBEB"/>
        </a:accent3>
        <a:accent4>
          <a:srgbClr val="000000"/>
        </a:accent4>
        <a:accent5>
          <a:srgbClr val="ACABF9"/>
        </a:accent5>
        <a:accent6>
          <a:srgbClr val="1220D3"/>
        </a:accent6>
        <a:hlink>
          <a:srgbClr val="FC0128"/>
        </a:hlink>
        <a:folHlink>
          <a:srgbClr val="CECECE"/>
        </a:folHlink>
      </a:clrScheme>
      <a:clrMap bg1="lt1" tx1="dk1" bg2="lt2" tx2="dk2" accent1="accent1" accent2="accent2" accent3="accent3" accent4="accent4" accent5="accent5" accent6="accent6" hlink="hlink" folHlink="folHlink"/>
    </a:extraClrScheme>
    <a:extraClrScheme>
      <a:clrScheme name="1_FFC Division Director’s Meeting template 9">
        <a:dk1>
          <a:srgbClr val="000000"/>
        </a:dk1>
        <a:lt1>
          <a:srgbClr val="FFFFFF"/>
        </a:lt1>
        <a:dk2>
          <a:srgbClr val="000000"/>
        </a:dk2>
        <a:lt2>
          <a:srgbClr val="919191"/>
        </a:lt2>
        <a:accent1>
          <a:srgbClr val="2717F5"/>
        </a:accent1>
        <a:accent2>
          <a:srgbClr val="00CC99"/>
        </a:accent2>
        <a:accent3>
          <a:srgbClr val="FFFFFF"/>
        </a:accent3>
        <a:accent4>
          <a:srgbClr val="000000"/>
        </a:accent4>
        <a:accent5>
          <a:srgbClr val="ACABF9"/>
        </a:accent5>
        <a:accent6>
          <a:srgbClr val="00B98A"/>
        </a:accent6>
        <a:hlink>
          <a:srgbClr val="FC0128"/>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4F199A38DC2E94D9E9D9D183BEAD5C5" ma:contentTypeVersion="5" ma:contentTypeDescription="Create a new document." ma:contentTypeScope="" ma:versionID="e35b0d0df34b89a701ab541af0ef7827">
  <xsd:schema xmlns:xsd="http://www.w3.org/2001/XMLSchema" xmlns:p="http://schemas.microsoft.com/office/2006/metadata/properties" xmlns:ns2="8d669faa-0241-492a-8d77-06ed4b493a45" targetNamespace="http://schemas.microsoft.com/office/2006/metadata/properties" ma:root="true" ma:fieldsID="318fcded8a110cba3f0823ee0fa9802c" ns2:_="">
    <xsd:import namespace="8d669faa-0241-492a-8d77-06ed4b493a45"/>
    <xsd:element name="properties">
      <xsd:complexType>
        <xsd:sequence>
          <xsd:element name="documentManagement">
            <xsd:complexType>
              <xsd:all>
                <xsd:element ref="ns2:Week_x0020_Of" minOccurs="0"/>
                <xsd:element ref="ns2:Info_x0020_Type" minOccurs="0"/>
              </xsd:all>
            </xsd:complexType>
          </xsd:element>
        </xsd:sequence>
      </xsd:complexType>
    </xsd:element>
  </xsd:schema>
  <xsd:schema xmlns:xsd="http://www.w3.org/2001/XMLSchema" xmlns:dms="http://schemas.microsoft.com/office/2006/documentManagement/types" targetNamespace="8d669faa-0241-492a-8d77-06ed4b493a45" elementFormDefault="qualified">
    <xsd:import namespace="http://schemas.microsoft.com/office/2006/documentManagement/types"/>
    <xsd:element name="Week_x0020_Of" ma:index="8" nillable="true" ma:displayName="Week Of" ma:default="[today]" ma:format="DateOnly" ma:internalName="Week_x0020_Of">
      <xsd:simpleType>
        <xsd:restriction base="dms:DateTime"/>
      </xsd:simpleType>
    </xsd:element>
    <xsd:element name="Info_x0020_Type" ma:index="9" nillable="true" ma:displayName="Info Type" ma:format="Dropdown" ma:internalName="Info_x0020_Type">
      <xsd:simpleType>
        <xsd:restriction base="dms:Choice">
          <xsd:enumeration value="Read Ahead"/>
          <xsd:enumeration value="Regional Info"/>
          <xsd:enumeration value="Both"/>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Week_x0020_Of xmlns="8d669faa-0241-492a-8d77-06ed4b493a45">2011-08-15T20:07:06+00:00</Week_x0020_Of>
    <Info_x0020_Type xmlns="8d669faa-0241-492a-8d77-06ed4b493a45" xsi:nil="true"/>
  </documentManagement>
</p:properties>
</file>

<file path=customXml/itemProps1.xml><?xml version="1.0" encoding="utf-8"?>
<ds:datastoreItem xmlns:ds="http://schemas.openxmlformats.org/officeDocument/2006/customXml" ds:itemID="{9B7B65EF-1235-4B9C-AF34-608887B24541}">
  <ds:schemaRefs>
    <ds:schemaRef ds:uri="http://schemas.microsoft.com/office/2006/metadata/longProperties"/>
  </ds:schemaRefs>
</ds:datastoreItem>
</file>

<file path=customXml/itemProps2.xml><?xml version="1.0" encoding="utf-8"?>
<ds:datastoreItem xmlns:ds="http://schemas.openxmlformats.org/officeDocument/2006/customXml" ds:itemID="{03D83352-F8C9-40F5-87C8-18ABA571FF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669faa-0241-492a-8d77-06ed4b493a45"/>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AFDCF542-64D0-42E2-948F-4B4F13F91C15}">
  <ds:schemaRefs>
    <ds:schemaRef ds:uri="http://schemas.microsoft.com/sharepoint/v3/contenttype/forms"/>
  </ds:schemaRefs>
</ds:datastoreItem>
</file>

<file path=customXml/itemProps4.xml><?xml version="1.0" encoding="utf-8"?>
<ds:datastoreItem xmlns:ds="http://schemas.openxmlformats.org/officeDocument/2006/customXml" ds:itemID="{72C2E091-A2FF-42F3-95FB-E0C217D59DA2}">
  <ds:schemaRefs>
    <ds:schemaRef ds:uri="http://purl.org/dc/dcmitype/"/>
    <ds:schemaRef ds:uri="http://purl.org/dc/terms/"/>
    <ds:schemaRef ds:uri="http://schemas.microsoft.com/office/2006/documentManagement/types"/>
    <ds:schemaRef ds:uri="http://schemas.microsoft.com/office/2006/metadata/properties"/>
    <ds:schemaRef ds:uri="8d669faa-0241-492a-8d77-06ed4b493a45"/>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CNIC Briefing Template (MAR 2009)</Template>
  <TotalTime>5970</TotalTime>
  <Words>669</Words>
  <Application>Microsoft Office PowerPoint</Application>
  <PresentationFormat>On-screen Show (4:3)</PresentationFormat>
  <Paragraphs>116</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Times New Roman</vt:lpstr>
      <vt:lpstr>Meeting template</vt:lpstr>
      <vt:lpstr>PowerPoint Presentation</vt:lpstr>
      <vt:lpstr>What is Curbside?</vt:lpstr>
      <vt:lpstr>Why is Curbside the right thing? </vt:lpstr>
      <vt:lpstr>Why is Curbside the right thing? </vt:lpstr>
      <vt:lpstr>Curbside Process - Where to start</vt:lpstr>
      <vt:lpstr> Curbside Process </vt:lpstr>
      <vt:lpstr> Curbside Process </vt:lpstr>
      <vt:lpstr> Curbside Process </vt:lpstr>
      <vt:lpstr> Curbside Process </vt:lpstr>
      <vt:lpstr>Curbside Process</vt:lpstr>
      <vt:lpstr>Curbside Process</vt:lpstr>
      <vt:lpstr> Curbside Process </vt:lpstr>
      <vt:lpstr> Curbside Process </vt:lpstr>
      <vt:lpstr> Curbside </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Nevin</dc:creator>
  <cp:lastModifiedBy>17036</cp:lastModifiedBy>
  <cp:revision>653</cp:revision>
  <cp:lastPrinted>2014-01-08T17:41:00Z</cp:lastPrinted>
  <dcterms:created xsi:type="dcterms:W3CDTF">2010-04-09T12:21:58Z</dcterms:created>
  <dcterms:modified xsi:type="dcterms:W3CDTF">2020-04-27T16:54:48Z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0x010100D570BD9A5E2ECF4EBA399B358FE6330A</vt:lpwstr>
  </property>
  <property fmtid="{D5CDD505-2E9C-101B-9397-08002B2CF9AE}" pid="3" name="ContentType">
    <vt:lpwstr>Document</vt:lpwstr>
  </property>
</Properties>
</file>