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86"/>
    <p:restoredTop sz="94633"/>
  </p:normalViewPr>
  <p:slideViewPr>
    <p:cSldViewPr snapToGrid="0">
      <p:cViewPr varScale="1">
        <p:scale>
          <a:sx n="104" d="100"/>
          <a:sy n="104" d="100"/>
        </p:scale>
        <p:origin x="43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84E-51E4-E34B-9693-8C15D2627424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B604-9079-064E-8F3C-98C2FD0F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9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84E-51E4-E34B-9693-8C15D2627424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B604-9079-064E-8F3C-98C2FD0F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27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84E-51E4-E34B-9693-8C15D2627424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B604-9079-064E-8F3C-98C2FD0F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84E-51E4-E34B-9693-8C15D2627424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B604-9079-064E-8F3C-98C2FD0F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6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84E-51E4-E34B-9693-8C15D2627424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B604-9079-064E-8F3C-98C2FD0F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84E-51E4-E34B-9693-8C15D2627424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B604-9079-064E-8F3C-98C2FD0F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9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84E-51E4-E34B-9693-8C15D2627424}" type="datetimeFigureOut">
              <a:rPr lang="en-US" smtClean="0"/>
              <a:t>5/9/23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B604-9079-064E-8F3C-98C2FD0F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15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84E-51E4-E34B-9693-8C15D2627424}" type="datetimeFigureOut">
              <a:rPr lang="en-US" smtClean="0"/>
              <a:t>5/9/23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B604-9079-064E-8F3C-98C2FD0F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2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84E-51E4-E34B-9693-8C15D2627424}" type="datetimeFigureOut">
              <a:rPr lang="en-US" smtClean="0"/>
              <a:t>5/9/23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B604-9079-064E-8F3C-98C2FD0F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5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84E-51E4-E34B-9693-8C15D2627424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B604-9079-064E-8F3C-98C2FD0F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84E-51E4-E34B-9693-8C15D2627424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B604-9079-064E-8F3C-98C2FD0F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2A84E-51E4-E34B-9693-8C15D2627424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AB604-9079-064E-8F3C-98C2FD0F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6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0A189A-C292-B04D-3A8A-046A468CC4EE}"/>
              </a:ext>
            </a:extLst>
          </p:cNvPr>
          <p:cNvSpPr txBox="1"/>
          <p:nvPr/>
        </p:nvSpPr>
        <p:spPr>
          <a:xfrm>
            <a:off x="1454727" y="2900551"/>
            <a:ext cx="5438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24408E"/>
                </a:solidFill>
                <a:effectLst/>
                <a:latin typeface="Century Gothic" panose="020B0502020202020204" pitchFamily="34" charset="0"/>
              </a:rPr>
              <a:t>Stress Resiliency: Date - Time - Location</a:t>
            </a:r>
            <a:endParaRPr lang="en-US" sz="1100" dirty="0">
              <a:solidFill>
                <a:srgbClr val="24408E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29E21C-312E-ED1F-2BC1-2D0F05B1C5FF}"/>
              </a:ext>
            </a:extLst>
          </p:cNvPr>
          <p:cNvSpPr txBox="1"/>
          <p:nvPr/>
        </p:nvSpPr>
        <p:spPr>
          <a:xfrm>
            <a:off x="1454727" y="3290457"/>
            <a:ext cx="5438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Mindfulness &amp; Meditation: Date - Time - Location</a:t>
            </a:r>
            <a:endParaRPr lang="en-US" sz="11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9819BF-D7A8-7CCC-A740-0E047E31535D}"/>
              </a:ext>
            </a:extLst>
          </p:cNvPr>
          <p:cNvSpPr txBox="1"/>
          <p:nvPr/>
        </p:nvSpPr>
        <p:spPr>
          <a:xfrm>
            <a:off x="1454727" y="3692238"/>
            <a:ext cx="5438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24408E"/>
                </a:solidFill>
                <a:effectLst/>
                <a:latin typeface="Century Gothic" panose="020B0502020202020204" pitchFamily="34" charset="0"/>
              </a:rPr>
              <a:t>Living Core Values: Date - Time - Location</a:t>
            </a:r>
            <a:endParaRPr lang="en-US" sz="1100" dirty="0">
              <a:solidFill>
                <a:srgbClr val="24408E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B4898D-A81D-9303-A3BA-9281665202CE}"/>
              </a:ext>
            </a:extLst>
          </p:cNvPr>
          <p:cNvSpPr txBox="1"/>
          <p:nvPr/>
        </p:nvSpPr>
        <p:spPr>
          <a:xfrm>
            <a:off x="1454727" y="4082144"/>
            <a:ext cx="5438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Flexibility: Date - Time - Location</a:t>
            </a:r>
            <a:endParaRPr lang="en-US" sz="11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623922-906C-67D1-6772-2E1913357D0B}"/>
              </a:ext>
            </a:extLst>
          </p:cNvPr>
          <p:cNvSpPr txBox="1"/>
          <p:nvPr/>
        </p:nvSpPr>
        <p:spPr>
          <a:xfrm>
            <a:off x="1454727" y="4495800"/>
            <a:ext cx="5438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24408E"/>
                </a:solidFill>
                <a:effectLst/>
                <a:latin typeface="Century Gothic" panose="020B0502020202020204" pitchFamily="34" charset="0"/>
              </a:rPr>
              <a:t>Problem Solving: Date – Time - Location</a:t>
            </a:r>
            <a:endParaRPr lang="en-US" sz="1100" dirty="0">
              <a:solidFill>
                <a:srgbClr val="24408E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3FE33A-83A0-FA55-B7F9-B2DEC3A98A07}"/>
              </a:ext>
            </a:extLst>
          </p:cNvPr>
          <p:cNvSpPr txBox="1"/>
          <p:nvPr/>
        </p:nvSpPr>
        <p:spPr>
          <a:xfrm>
            <a:off x="1454727" y="4885706"/>
            <a:ext cx="5438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Connection: Date - Time - Location</a:t>
            </a:r>
            <a:endParaRPr lang="en-US" sz="11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4CDAA2-846E-F3CF-E0C6-2BE232E38CF9}"/>
              </a:ext>
            </a:extLst>
          </p:cNvPr>
          <p:cNvSpPr txBox="1"/>
          <p:nvPr/>
        </p:nvSpPr>
        <p:spPr>
          <a:xfrm>
            <a:off x="0" y="9427083"/>
            <a:ext cx="77723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Contact your local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Fleet and Family Support Center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for more information.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B276F9-C2DC-DFDB-7CF4-542273858FDD}"/>
              </a:ext>
            </a:extLst>
          </p:cNvPr>
          <p:cNvSpPr txBox="1"/>
          <p:nvPr/>
        </p:nvSpPr>
        <p:spPr>
          <a:xfrm>
            <a:off x="901041" y="5714647"/>
            <a:ext cx="5992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</a:t>
            </a:r>
            <a:r>
              <a:rPr lang="en-US" sz="1600" b="1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ocalized registration information goes here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65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479</TotalTime>
  <Words>65</Words>
  <Application>Microsoft Macintosh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 2013 - 2022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12</cp:revision>
  <dcterms:created xsi:type="dcterms:W3CDTF">2022-12-15T14:47:00Z</dcterms:created>
  <dcterms:modified xsi:type="dcterms:W3CDTF">2023-05-09T20:00:04Z</dcterms:modified>
</cp:coreProperties>
</file>